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95b710f2d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e81ea3f214b8e"/>
  </p:sldMasterIdLst>
  <p:sldIdLst>
    <p:sldId xmlns:r="http://schemas.openxmlformats.org/officeDocument/2006/relationships" id="256" r:id="Rc60a450e99e04b37"/>
    <p:sldId xmlns:r="http://schemas.openxmlformats.org/officeDocument/2006/relationships" id="257" r:id="R546fcf13dab4494d"/>
    <p:sldId xmlns:r="http://schemas.openxmlformats.org/officeDocument/2006/relationships" id="258" r:id="R0aac4d5117a848a1"/>
    <p:sldId xmlns:r="http://schemas.openxmlformats.org/officeDocument/2006/relationships" id="259" r:id="Rb07d6660d0054dd5"/>
    <p:sldId xmlns:r="http://schemas.openxmlformats.org/officeDocument/2006/relationships" id="260" r:id="Rafc8fa6ced86450e"/>
    <p:sldId xmlns:r="http://schemas.openxmlformats.org/officeDocument/2006/relationships" id="261" r:id="Rd9f6fde8f5624083"/>
    <p:sldId xmlns:r="http://schemas.openxmlformats.org/officeDocument/2006/relationships" id="262" r:id="R74c927bdf197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e81ea3f214b8e" /><Relationship Type="http://schemas.openxmlformats.org/officeDocument/2006/relationships/slide" Target="/ppt/slides/slide1.xml" Id="Rc60a450e99e04b37" /><Relationship Type="http://schemas.openxmlformats.org/officeDocument/2006/relationships/slide" Target="/ppt/slides/slide2.xml" Id="R546fcf13dab4494d" /><Relationship Type="http://schemas.openxmlformats.org/officeDocument/2006/relationships/slide" Target="/ppt/slides/slide3.xml" Id="R0aac4d5117a848a1" /><Relationship Type="http://schemas.openxmlformats.org/officeDocument/2006/relationships/slide" Target="/ppt/slides/slide4.xml" Id="Rb07d6660d0054dd5" /><Relationship Type="http://schemas.openxmlformats.org/officeDocument/2006/relationships/slide" Target="/ppt/slides/slide5.xml" Id="Rafc8fa6ced86450e" /><Relationship Type="http://schemas.openxmlformats.org/officeDocument/2006/relationships/slide" Target="/ppt/slides/slide6.xml" Id="Rd9f6fde8f5624083" /><Relationship Type="http://schemas.openxmlformats.org/officeDocument/2006/relationships/slide" Target="/ppt/slides/slide7.xml" Id="R74c927bdf197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ec0fa7c1a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2b46bd6c042c7" /><Relationship Type="http://schemas.openxmlformats.org/officeDocument/2006/relationships/theme" Target="/ppt/slideMasters/theme/theme1.xml" Id="Ra49fe9980960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2b46bd6c0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afd23157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c199be05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2c5824aa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feabe38d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48a76ff1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25583ce7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e40d3555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8 921 074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10 698 631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RUBEN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