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59e7e9eb2141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97d308b4df42fc"/>
  </p:sldMasterIdLst>
  <p:sldIdLst>
    <p:sldId xmlns:r="http://schemas.openxmlformats.org/officeDocument/2006/relationships" id="256" r:id="R024372c2a5404bf4"/>
    <p:sldId xmlns:r="http://schemas.openxmlformats.org/officeDocument/2006/relationships" id="257" r:id="R48864c163db447ae"/>
    <p:sldId xmlns:r="http://schemas.openxmlformats.org/officeDocument/2006/relationships" id="258" r:id="R2c2da1e7e0a64fa8"/>
    <p:sldId xmlns:r="http://schemas.openxmlformats.org/officeDocument/2006/relationships" id="259" r:id="R4b355d24e81348d6"/>
    <p:sldId xmlns:r="http://schemas.openxmlformats.org/officeDocument/2006/relationships" id="260" r:id="Rdf094a47de9a43e4"/>
    <p:sldId xmlns:r="http://schemas.openxmlformats.org/officeDocument/2006/relationships" id="261" r:id="R0ad8b02a0c644c4e"/>
    <p:sldId xmlns:r="http://schemas.openxmlformats.org/officeDocument/2006/relationships" id="262" r:id="R7fce17fc9add4e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97d308b4df42fc" /><Relationship Type="http://schemas.openxmlformats.org/officeDocument/2006/relationships/slide" Target="/ppt/slides/slide1.xml" Id="R024372c2a5404bf4" /><Relationship Type="http://schemas.openxmlformats.org/officeDocument/2006/relationships/slide" Target="/ppt/slides/slide2.xml" Id="R48864c163db447ae" /><Relationship Type="http://schemas.openxmlformats.org/officeDocument/2006/relationships/slide" Target="/ppt/slides/slide3.xml" Id="R2c2da1e7e0a64fa8" /><Relationship Type="http://schemas.openxmlformats.org/officeDocument/2006/relationships/slide" Target="/ppt/slides/slide4.xml" Id="R4b355d24e81348d6" /><Relationship Type="http://schemas.openxmlformats.org/officeDocument/2006/relationships/slide" Target="/ppt/slides/slide5.xml" Id="Rdf094a47de9a43e4" /><Relationship Type="http://schemas.openxmlformats.org/officeDocument/2006/relationships/slide" Target="/ppt/slides/slide6.xml" Id="R0ad8b02a0c644c4e" /><Relationship Type="http://schemas.openxmlformats.org/officeDocument/2006/relationships/slide" Target="/ppt/slides/slide7.xml" Id="R7fce17fc9add4e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a7ff01414c40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cd5f8a1714df8" /><Relationship Type="http://schemas.openxmlformats.org/officeDocument/2006/relationships/theme" Target="/ppt/slideMasters/theme/theme1.xml" Id="R55aaeceb445d4e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acd5f8a1714d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29a4fe63147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a4b6f3d534f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f745f125441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d6aaccee040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a01271a494d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8eb34fb9a40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e7154b6204d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STOREBRAND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ASA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8 377 000 000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8 066 000 000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7 698 000 000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36 130 000 000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42 108 000 000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ASA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CLEARSTREAM BANKING S.A.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CITIBANK, N.A.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916 300 484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