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6f71cc543a4d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fb1499e53c43d2"/>
  </p:sldMasterIdLst>
  <p:sldIdLst>
    <p:sldId xmlns:r="http://schemas.openxmlformats.org/officeDocument/2006/relationships" id="256" r:id="Rb1fdff4ad50a4628"/>
    <p:sldId xmlns:r="http://schemas.openxmlformats.org/officeDocument/2006/relationships" id="257" r:id="Re603adaa14ea4516"/>
    <p:sldId xmlns:r="http://schemas.openxmlformats.org/officeDocument/2006/relationships" id="258" r:id="R6a8764411161425c"/>
    <p:sldId xmlns:r="http://schemas.openxmlformats.org/officeDocument/2006/relationships" id="259" r:id="Rb8648773094741ac"/>
    <p:sldId xmlns:r="http://schemas.openxmlformats.org/officeDocument/2006/relationships" id="260" r:id="Rd1d1b7ba7d5642e5"/>
    <p:sldId xmlns:r="http://schemas.openxmlformats.org/officeDocument/2006/relationships" id="261" r:id="Rb3b4a13dedae4875"/>
    <p:sldId xmlns:r="http://schemas.openxmlformats.org/officeDocument/2006/relationships" id="262" r:id="R7a7e4096d7c248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fb1499e53c43d2" /><Relationship Type="http://schemas.openxmlformats.org/officeDocument/2006/relationships/slide" Target="/ppt/slides/slide1.xml" Id="Rb1fdff4ad50a4628" /><Relationship Type="http://schemas.openxmlformats.org/officeDocument/2006/relationships/slide" Target="/ppt/slides/slide2.xml" Id="Re603adaa14ea4516" /><Relationship Type="http://schemas.openxmlformats.org/officeDocument/2006/relationships/slide" Target="/ppt/slides/slide3.xml" Id="R6a8764411161425c" /><Relationship Type="http://schemas.openxmlformats.org/officeDocument/2006/relationships/slide" Target="/ppt/slides/slide4.xml" Id="Rb8648773094741ac" /><Relationship Type="http://schemas.openxmlformats.org/officeDocument/2006/relationships/slide" Target="/ppt/slides/slide5.xml" Id="Rd1d1b7ba7d5642e5" /><Relationship Type="http://schemas.openxmlformats.org/officeDocument/2006/relationships/slide" Target="/ppt/slides/slide6.xml" Id="Rb3b4a13dedae4875" /><Relationship Type="http://schemas.openxmlformats.org/officeDocument/2006/relationships/slide" Target="/ppt/slides/slide7.xml" Id="R7a7e4096d7c248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74c69c92f145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a7fba30ab44e91" /><Relationship Type="http://schemas.openxmlformats.org/officeDocument/2006/relationships/theme" Target="/ppt/slideMasters/theme/theme1.xml" Id="R89d5702c3b174a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a7fba30ab44e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9a901d2b14b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9fc91c5a34c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bdda3be4148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d453204244e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bdaa10ee1446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38289f4d94c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9995079c141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C.M.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C.M.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C.M. HOLDING AS ble etablert [år] og holder til i Sarpsborg.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C.M.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C.M.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C.M.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500 180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5 494 340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10 141 784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C.M.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CHRISTOPHER MØRK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C.M.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Ringgata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1723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916 298 749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C.M. HOLDING AS</a:t>
            </a:r>
          </a:p>
        </p:txBody>
      </p:sp>
    </p:spTree>
  </p:cSld>
  <p:clrMapOvr>
    <a:masterClrMapping xmlns:a="http://schemas.openxmlformats.org/drawingml/2006/main"/>
  </p:clrMapOvr>
</p:sld>
</file>