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d165ff66b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f2bbaa1bd4b59"/>
  </p:sldMasterIdLst>
  <p:sldIdLst>
    <p:sldId xmlns:r="http://schemas.openxmlformats.org/officeDocument/2006/relationships" id="256" r:id="R582f101d62f64065"/>
    <p:sldId xmlns:r="http://schemas.openxmlformats.org/officeDocument/2006/relationships" id="257" r:id="R20aeccda03a640ea"/>
    <p:sldId xmlns:r="http://schemas.openxmlformats.org/officeDocument/2006/relationships" id="258" r:id="R6678ae02bf5f41f5"/>
    <p:sldId xmlns:r="http://schemas.openxmlformats.org/officeDocument/2006/relationships" id="259" r:id="R7950bd0227c64e98"/>
    <p:sldId xmlns:r="http://schemas.openxmlformats.org/officeDocument/2006/relationships" id="260" r:id="R89bcbf6460114ca6"/>
    <p:sldId xmlns:r="http://schemas.openxmlformats.org/officeDocument/2006/relationships" id="261" r:id="Rcd4298dfa81f44ff"/>
    <p:sldId xmlns:r="http://schemas.openxmlformats.org/officeDocument/2006/relationships" id="262" r:id="R8492b215f4f9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f2bbaa1bd4b59" /><Relationship Type="http://schemas.openxmlformats.org/officeDocument/2006/relationships/slide" Target="/ppt/slides/slide1.xml" Id="R582f101d62f64065" /><Relationship Type="http://schemas.openxmlformats.org/officeDocument/2006/relationships/slide" Target="/ppt/slides/slide2.xml" Id="R20aeccda03a640ea" /><Relationship Type="http://schemas.openxmlformats.org/officeDocument/2006/relationships/slide" Target="/ppt/slides/slide3.xml" Id="R6678ae02bf5f41f5" /><Relationship Type="http://schemas.openxmlformats.org/officeDocument/2006/relationships/slide" Target="/ppt/slides/slide4.xml" Id="R7950bd0227c64e98" /><Relationship Type="http://schemas.openxmlformats.org/officeDocument/2006/relationships/slide" Target="/ppt/slides/slide5.xml" Id="R89bcbf6460114ca6" /><Relationship Type="http://schemas.openxmlformats.org/officeDocument/2006/relationships/slide" Target="/ppt/slides/slide6.xml" Id="Rcd4298dfa81f44ff" /><Relationship Type="http://schemas.openxmlformats.org/officeDocument/2006/relationships/slide" Target="/ppt/slides/slide7.xml" Id="R8492b215f4f9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959eaab6d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1d45c2084efd" /><Relationship Type="http://schemas.openxmlformats.org/officeDocument/2006/relationships/theme" Target="/ppt/slideMasters/theme/theme1.xml" Id="R6d89e7bcdd57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f1d45c208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3c023a1d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f01c409e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c2504061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8b5fec237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b9c93515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d61723a0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97f69b8b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75 822 947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78 756 855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