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e551d6edf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0c3e93d7b4b84"/>
  </p:sldMasterIdLst>
  <p:sldIdLst>
    <p:sldId xmlns:r="http://schemas.openxmlformats.org/officeDocument/2006/relationships" id="256" r:id="R05df8b39c6a84f7e"/>
    <p:sldId xmlns:r="http://schemas.openxmlformats.org/officeDocument/2006/relationships" id="257" r:id="Ra36986a7d832428e"/>
    <p:sldId xmlns:r="http://schemas.openxmlformats.org/officeDocument/2006/relationships" id="258" r:id="R9e4b90da49974397"/>
    <p:sldId xmlns:r="http://schemas.openxmlformats.org/officeDocument/2006/relationships" id="259" r:id="R1b6feaecd16c47cc"/>
    <p:sldId xmlns:r="http://schemas.openxmlformats.org/officeDocument/2006/relationships" id="260" r:id="Rafe8a3b82087427d"/>
    <p:sldId xmlns:r="http://schemas.openxmlformats.org/officeDocument/2006/relationships" id="261" r:id="R9233908b5cf5457f"/>
    <p:sldId xmlns:r="http://schemas.openxmlformats.org/officeDocument/2006/relationships" id="262" r:id="R106059258b52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0c3e93d7b4b84" /><Relationship Type="http://schemas.openxmlformats.org/officeDocument/2006/relationships/slide" Target="/ppt/slides/slide1.xml" Id="R05df8b39c6a84f7e" /><Relationship Type="http://schemas.openxmlformats.org/officeDocument/2006/relationships/slide" Target="/ppt/slides/slide2.xml" Id="Ra36986a7d832428e" /><Relationship Type="http://schemas.openxmlformats.org/officeDocument/2006/relationships/slide" Target="/ppt/slides/slide3.xml" Id="R9e4b90da49974397" /><Relationship Type="http://schemas.openxmlformats.org/officeDocument/2006/relationships/slide" Target="/ppt/slides/slide4.xml" Id="R1b6feaecd16c47cc" /><Relationship Type="http://schemas.openxmlformats.org/officeDocument/2006/relationships/slide" Target="/ppt/slides/slide5.xml" Id="Rafe8a3b82087427d" /><Relationship Type="http://schemas.openxmlformats.org/officeDocument/2006/relationships/slide" Target="/ppt/slides/slide6.xml" Id="R9233908b5cf5457f" /><Relationship Type="http://schemas.openxmlformats.org/officeDocument/2006/relationships/slide" Target="/ppt/slides/slide7.xml" Id="R106059258b52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b9cc6249f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2e691cfd42e8" /><Relationship Type="http://schemas.openxmlformats.org/officeDocument/2006/relationships/theme" Target="/ppt/slideMasters/theme/theme1.xml" Id="Rbb9409ac8b58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62e691cfd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80437705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f5e52945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b271e2e7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8cf9ea64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2c151321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86045c7b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6cdb1e1a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140 045 915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