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9eeb561a7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f1e48d89447b9"/>
  </p:sldMasterIdLst>
  <p:sldIdLst>
    <p:sldId xmlns:r="http://schemas.openxmlformats.org/officeDocument/2006/relationships" id="256" r:id="R19ce88a19fb24207"/>
    <p:sldId xmlns:r="http://schemas.openxmlformats.org/officeDocument/2006/relationships" id="257" r:id="R90cf5052361d4c77"/>
    <p:sldId xmlns:r="http://schemas.openxmlformats.org/officeDocument/2006/relationships" id="258" r:id="R2ce7329ac0b44123"/>
    <p:sldId xmlns:r="http://schemas.openxmlformats.org/officeDocument/2006/relationships" id="259" r:id="R85eb4812c4e94b38"/>
    <p:sldId xmlns:r="http://schemas.openxmlformats.org/officeDocument/2006/relationships" id="260" r:id="Ra5f62161e0ff46da"/>
    <p:sldId xmlns:r="http://schemas.openxmlformats.org/officeDocument/2006/relationships" id="261" r:id="R06354ce6ad5d46a5"/>
    <p:sldId xmlns:r="http://schemas.openxmlformats.org/officeDocument/2006/relationships" id="262" r:id="Rabd44273ece4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f1e48d89447b9" /><Relationship Type="http://schemas.openxmlformats.org/officeDocument/2006/relationships/slide" Target="/ppt/slides/slide1.xml" Id="R19ce88a19fb24207" /><Relationship Type="http://schemas.openxmlformats.org/officeDocument/2006/relationships/slide" Target="/ppt/slides/slide2.xml" Id="R90cf5052361d4c77" /><Relationship Type="http://schemas.openxmlformats.org/officeDocument/2006/relationships/slide" Target="/ppt/slides/slide3.xml" Id="R2ce7329ac0b44123" /><Relationship Type="http://schemas.openxmlformats.org/officeDocument/2006/relationships/slide" Target="/ppt/slides/slide4.xml" Id="R85eb4812c4e94b38" /><Relationship Type="http://schemas.openxmlformats.org/officeDocument/2006/relationships/slide" Target="/ppt/slides/slide5.xml" Id="Ra5f62161e0ff46da" /><Relationship Type="http://schemas.openxmlformats.org/officeDocument/2006/relationships/slide" Target="/ppt/slides/slide6.xml" Id="R06354ce6ad5d46a5" /><Relationship Type="http://schemas.openxmlformats.org/officeDocument/2006/relationships/slide" Target="/ppt/slides/slide7.xml" Id="Rabd44273ece4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ea004cc0d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4fa97bdc642d6" /><Relationship Type="http://schemas.openxmlformats.org/officeDocument/2006/relationships/theme" Target="/ppt/slideMasters/theme/theme1.xml" Id="R9739d38876a242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4fa97bdc6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ccb0465a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432e409b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0e72427f3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225551996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48c31b7f4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051ff5e7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519d8f732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53 528 438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137 752 626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