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a52553591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55acc3cc94673"/>
  </p:sldMasterIdLst>
  <p:sldIdLst>
    <p:sldId xmlns:r="http://schemas.openxmlformats.org/officeDocument/2006/relationships" id="256" r:id="R42155210a8af4cdb"/>
    <p:sldId xmlns:r="http://schemas.openxmlformats.org/officeDocument/2006/relationships" id="257" r:id="Rf412d2cccda24459"/>
    <p:sldId xmlns:r="http://schemas.openxmlformats.org/officeDocument/2006/relationships" id="258" r:id="R77e21b8b046a4d1d"/>
    <p:sldId xmlns:r="http://schemas.openxmlformats.org/officeDocument/2006/relationships" id="259" r:id="Rb96157daecaf4966"/>
    <p:sldId xmlns:r="http://schemas.openxmlformats.org/officeDocument/2006/relationships" id="260" r:id="R15b3dfe1ee3343a4"/>
    <p:sldId xmlns:r="http://schemas.openxmlformats.org/officeDocument/2006/relationships" id="261" r:id="R02c895b7504f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55acc3cc94673" /><Relationship Type="http://schemas.openxmlformats.org/officeDocument/2006/relationships/slide" Target="/ppt/slides/slide1.xml" Id="R42155210a8af4cdb" /><Relationship Type="http://schemas.openxmlformats.org/officeDocument/2006/relationships/slide" Target="/ppt/slides/slide2.xml" Id="Rf412d2cccda24459" /><Relationship Type="http://schemas.openxmlformats.org/officeDocument/2006/relationships/slide" Target="/ppt/slides/slide3.xml" Id="R77e21b8b046a4d1d" /><Relationship Type="http://schemas.openxmlformats.org/officeDocument/2006/relationships/slide" Target="/ppt/slides/slide4.xml" Id="Rb96157daecaf4966" /><Relationship Type="http://schemas.openxmlformats.org/officeDocument/2006/relationships/slide" Target="/ppt/slides/slide5.xml" Id="R15b3dfe1ee3343a4" /><Relationship Type="http://schemas.openxmlformats.org/officeDocument/2006/relationships/slide" Target="/ppt/slides/slide6.xml" Id="R02c895b7504f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3017c938145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8cf5854e64368" /><Relationship Type="http://schemas.openxmlformats.org/officeDocument/2006/relationships/theme" Target="/ppt/slideMasters/theme/theme1.xml" Id="R7eb20bfa0e7f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d8cf5854e6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e2b8d02f3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d5057d8fa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876edcfdb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388ecce7d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f742cff8d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10aa3ef11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