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2bb580277d4b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26fdfba1d4ae2"/>
  </p:sldMasterIdLst>
  <p:sldIdLst>
    <p:sldId xmlns:r="http://schemas.openxmlformats.org/officeDocument/2006/relationships" id="256" r:id="Ra36f9432bc004e10"/>
    <p:sldId xmlns:r="http://schemas.openxmlformats.org/officeDocument/2006/relationships" id="257" r:id="R95ddf4867c074812"/>
    <p:sldId xmlns:r="http://schemas.openxmlformats.org/officeDocument/2006/relationships" id="258" r:id="Rc2614c1f3436412d"/>
    <p:sldId xmlns:r="http://schemas.openxmlformats.org/officeDocument/2006/relationships" id="259" r:id="Rfeb26f33c15a4c50"/>
    <p:sldId xmlns:r="http://schemas.openxmlformats.org/officeDocument/2006/relationships" id="260" r:id="R2560882b01c04e04"/>
    <p:sldId xmlns:r="http://schemas.openxmlformats.org/officeDocument/2006/relationships" id="261" r:id="R182ab6a028844d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26fdfba1d4ae2" /><Relationship Type="http://schemas.openxmlformats.org/officeDocument/2006/relationships/slide" Target="/ppt/slides/slide1.xml" Id="Ra36f9432bc004e10" /><Relationship Type="http://schemas.openxmlformats.org/officeDocument/2006/relationships/slide" Target="/ppt/slides/slide2.xml" Id="R95ddf4867c074812" /><Relationship Type="http://schemas.openxmlformats.org/officeDocument/2006/relationships/slide" Target="/ppt/slides/slide3.xml" Id="Rc2614c1f3436412d" /><Relationship Type="http://schemas.openxmlformats.org/officeDocument/2006/relationships/slide" Target="/ppt/slides/slide4.xml" Id="Rfeb26f33c15a4c50" /><Relationship Type="http://schemas.openxmlformats.org/officeDocument/2006/relationships/slide" Target="/ppt/slides/slide5.xml" Id="R2560882b01c04e04" /><Relationship Type="http://schemas.openxmlformats.org/officeDocument/2006/relationships/slide" Target="/ppt/slides/slide6.xml" Id="R182ab6a028844d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1de22aa61d4e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54e9bf26c4cbf" /><Relationship Type="http://schemas.openxmlformats.org/officeDocument/2006/relationships/theme" Target="/ppt/slideMasters/theme/theme1.xml" Id="R32b614b3fc344b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354e9bf26c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9204d21f44a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025f511cd43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ea428247543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feb5cc5ff47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e82ca2c3b44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8bdb827e6440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HEDMARK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HEDMARK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−215 330 643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742 871 211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7 914 703 307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8 315 294 866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916 268 688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HEDMARK</a:t>
            </a:r>
          </a:p>
        </p:txBody>
      </p:sp>
    </p:spTree>
  </p:cSld>
  <p:clrMapOvr>
    <a:masterClrMapping xmlns:a="http://schemas.openxmlformats.org/drawingml/2006/main"/>
  </p:clrMapOvr>
</p:sld>
</file>