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16211715c5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87ecf3eaee4f27"/>
  </p:sldMasterIdLst>
  <p:sldIdLst>
    <p:sldId xmlns:r="http://schemas.openxmlformats.org/officeDocument/2006/relationships" id="256" r:id="R6f829b15165a45ea"/>
    <p:sldId xmlns:r="http://schemas.openxmlformats.org/officeDocument/2006/relationships" id="257" r:id="Rf0d9d0a8a9c542d0"/>
    <p:sldId xmlns:r="http://schemas.openxmlformats.org/officeDocument/2006/relationships" id="258" r:id="R58755fc1ac6f476d"/>
    <p:sldId xmlns:r="http://schemas.openxmlformats.org/officeDocument/2006/relationships" id="259" r:id="R44d37c2938934bc2"/>
    <p:sldId xmlns:r="http://schemas.openxmlformats.org/officeDocument/2006/relationships" id="260" r:id="R9a44555bdfb84ba3"/>
    <p:sldId xmlns:r="http://schemas.openxmlformats.org/officeDocument/2006/relationships" id="261" r:id="R562c0b4819974b1a"/>
    <p:sldId xmlns:r="http://schemas.openxmlformats.org/officeDocument/2006/relationships" id="262" r:id="Rc2466ea595164a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7ecf3eaee4f27" /><Relationship Type="http://schemas.openxmlformats.org/officeDocument/2006/relationships/slide" Target="/ppt/slides/slide1.xml" Id="R6f829b15165a45ea" /><Relationship Type="http://schemas.openxmlformats.org/officeDocument/2006/relationships/slide" Target="/ppt/slides/slide2.xml" Id="Rf0d9d0a8a9c542d0" /><Relationship Type="http://schemas.openxmlformats.org/officeDocument/2006/relationships/slide" Target="/ppt/slides/slide3.xml" Id="R58755fc1ac6f476d" /><Relationship Type="http://schemas.openxmlformats.org/officeDocument/2006/relationships/slide" Target="/ppt/slides/slide4.xml" Id="R44d37c2938934bc2" /><Relationship Type="http://schemas.openxmlformats.org/officeDocument/2006/relationships/slide" Target="/ppt/slides/slide5.xml" Id="R9a44555bdfb84ba3" /><Relationship Type="http://schemas.openxmlformats.org/officeDocument/2006/relationships/slide" Target="/ppt/slides/slide6.xml" Id="R562c0b4819974b1a" /><Relationship Type="http://schemas.openxmlformats.org/officeDocument/2006/relationships/slide" Target="/ppt/slides/slide7.xml" Id="Rc2466ea595164a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b69aa3b8541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0e42859a34344" /><Relationship Type="http://schemas.openxmlformats.org/officeDocument/2006/relationships/theme" Target="/ppt/slideMasters/theme/theme1.xml" Id="Rf2c7edcee60744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0e42859a3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7f940fc9d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519ac3c51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301c3ca18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4b1ced0ee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e65db55741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15d0794c94f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89fcd4754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