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0e6aaa03c04a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c064f786214ed5"/>
  </p:sldMasterIdLst>
  <p:sldIdLst>
    <p:sldId xmlns:r="http://schemas.openxmlformats.org/officeDocument/2006/relationships" id="256" r:id="R6c31e467e41f4e46"/>
    <p:sldId xmlns:r="http://schemas.openxmlformats.org/officeDocument/2006/relationships" id="257" r:id="Rcdf314dac58b4753"/>
    <p:sldId xmlns:r="http://schemas.openxmlformats.org/officeDocument/2006/relationships" id="258" r:id="R13f510c9c4eb402f"/>
    <p:sldId xmlns:r="http://schemas.openxmlformats.org/officeDocument/2006/relationships" id="259" r:id="R86eb3994e71343d1"/>
    <p:sldId xmlns:r="http://schemas.openxmlformats.org/officeDocument/2006/relationships" id="260" r:id="R346f9e4cb4794e6c"/>
    <p:sldId xmlns:r="http://schemas.openxmlformats.org/officeDocument/2006/relationships" id="261" r:id="Ra59b332be66a48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c064f786214ed5" /><Relationship Type="http://schemas.openxmlformats.org/officeDocument/2006/relationships/slide" Target="/ppt/slides/slide1.xml" Id="R6c31e467e41f4e46" /><Relationship Type="http://schemas.openxmlformats.org/officeDocument/2006/relationships/slide" Target="/ppt/slides/slide2.xml" Id="Rcdf314dac58b4753" /><Relationship Type="http://schemas.openxmlformats.org/officeDocument/2006/relationships/slide" Target="/ppt/slides/slide3.xml" Id="R13f510c9c4eb402f" /><Relationship Type="http://schemas.openxmlformats.org/officeDocument/2006/relationships/slide" Target="/ppt/slides/slide4.xml" Id="R86eb3994e71343d1" /><Relationship Type="http://schemas.openxmlformats.org/officeDocument/2006/relationships/slide" Target="/ppt/slides/slide5.xml" Id="R346f9e4cb4794e6c" /><Relationship Type="http://schemas.openxmlformats.org/officeDocument/2006/relationships/slide" Target="/ppt/slides/slide6.xml" Id="Ra59b332be66a48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4c10923ac947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683600cd040ea" /><Relationship Type="http://schemas.openxmlformats.org/officeDocument/2006/relationships/theme" Target="/ppt/slideMasters/theme/theme1.xml" Id="R801ae2dc56024e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9683600cd040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f6d04139f47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2bf6a5e0949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d9bbd178e43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ddeaa716249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8719b2ea140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af97ed1e244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