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a1d1fe13448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421b6de4224393"/>
  </p:sldMasterIdLst>
  <p:sldIdLst>
    <p:sldId xmlns:r="http://schemas.openxmlformats.org/officeDocument/2006/relationships" id="256" r:id="R7e13461c6aa34ea0"/>
    <p:sldId xmlns:r="http://schemas.openxmlformats.org/officeDocument/2006/relationships" id="257" r:id="R123976c3819a40b0"/>
    <p:sldId xmlns:r="http://schemas.openxmlformats.org/officeDocument/2006/relationships" id="258" r:id="R98a10c6239114ad1"/>
    <p:sldId xmlns:r="http://schemas.openxmlformats.org/officeDocument/2006/relationships" id="259" r:id="R02f65957f1be49d6"/>
    <p:sldId xmlns:r="http://schemas.openxmlformats.org/officeDocument/2006/relationships" id="260" r:id="Rff21b762218749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21b6de4224393" /><Relationship Type="http://schemas.openxmlformats.org/officeDocument/2006/relationships/slide" Target="/ppt/slides/slide1.xml" Id="R7e13461c6aa34ea0" /><Relationship Type="http://schemas.openxmlformats.org/officeDocument/2006/relationships/slide" Target="/ppt/slides/slide2.xml" Id="R123976c3819a40b0" /><Relationship Type="http://schemas.openxmlformats.org/officeDocument/2006/relationships/slide" Target="/ppt/slides/slide3.xml" Id="R98a10c6239114ad1" /><Relationship Type="http://schemas.openxmlformats.org/officeDocument/2006/relationships/slide" Target="/ppt/slides/slide4.xml" Id="R02f65957f1be49d6" /><Relationship Type="http://schemas.openxmlformats.org/officeDocument/2006/relationships/slide" Target="/ppt/slides/slide5.xml" Id="Rff21b762218749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869487eda47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0616574b44b63" /><Relationship Type="http://schemas.openxmlformats.org/officeDocument/2006/relationships/theme" Target="/ppt/slideMasters/theme/theme1.xml" Id="Ra96fdf2f576044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e0616574b44b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94b975f3648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9cc8b2bb145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aa90e06b347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e9e9f93e348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3a4caea5246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JONAS ENGESETER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ENGESETER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ENGESETER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ENGESETER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ENGESETER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ENGESETER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Eidsgrendi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jonas.engeseter@gmail.com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916 257 635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ENGESETER</a:t>
            </a:r>
          </a:p>
        </p:txBody>
      </p:sp>
    </p:spTree>
  </p:cSld>
  <p:clrMapOvr>
    <a:masterClrMapping xmlns:a="http://schemas.openxmlformats.org/drawingml/2006/main"/>
  </p:clrMapOvr>
</p:sld>
</file>