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67161a6a2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287d82c5e4a70"/>
  </p:sldMasterIdLst>
  <p:sldIdLst>
    <p:sldId xmlns:r="http://schemas.openxmlformats.org/officeDocument/2006/relationships" id="256" r:id="R406638f6afed473d"/>
    <p:sldId xmlns:r="http://schemas.openxmlformats.org/officeDocument/2006/relationships" id="257" r:id="Rc8ee6f24e734499d"/>
    <p:sldId xmlns:r="http://schemas.openxmlformats.org/officeDocument/2006/relationships" id="258" r:id="Rfcc90f8d285649b6"/>
    <p:sldId xmlns:r="http://schemas.openxmlformats.org/officeDocument/2006/relationships" id="259" r:id="Ref7e2a81b6374edf"/>
    <p:sldId xmlns:r="http://schemas.openxmlformats.org/officeDocument/2006/relationships" id="260" r:id="Rbd4c5995df47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287d82c5e4a70" /><Relationship Type="http://schemas.openxmlformats.org/officeDocument/2006/relationships/slide" Target="/ppt/slides/slide1.xml" Id="R406638f6afed473d" /><Relationship Type="http://schemas.openxmlformats.org/officeDocument/2006/relationships/slide" Target="/ppt/slides/slide2.xml" Id="Rc8ee6f24e734499d" /><Relationship Type="http://schemas.openxmlformats.org/officeDocument/2006/relationships/slide" Target="/ppt/slides/slide3.xml" Id="Rfcc90f8d285649b6" /><Relationship Type="http://schemas.openxmlformats.org/officeDocument/2006/relationships/slide" Target="/ppt/slides/slide4.xml" Id="Ref7e2a81b6374edf" /><Relationship Type="http://schemas.openxmlformats.org/officeDocument/2006/relationships/slide" Target="/ppt/slides/slide5.xml" Id="Rbd4c5995df47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88a5c4a7f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055757ae4912" /><Relationship Type="http://schemas.openxmlformats.org/officeDocument/2006/relationships/theme" Target="/ppt/slideMasters/theme/theme1.xml" Id="R3d3f2b9bcbee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e055757ae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44aad4cf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131381227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621a5f683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7f1d454d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a36706f36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BJØRGERUD 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Brumundvegen 358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