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a022da527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1951a555c47f4"/>
  </p:sldMasterIdLst>
  <p:sldIdLst>
    <p:sldId xmlns:r="http://schemas.openxmlformats.org/officeDocument/2006/relationships" id="256" r:id="Rea7d9aab4907435d"/>
    <p:sldId xmlns:r="http://schemas.openxmlformats.org/officeDocument/2006/relationships" id="257" r:id="R6d28378c110c4d6f"/>
    <p:sldId xmlns:r="http://schemas.openxmlformats.org/officeDocument/2006/relationships" id="258" r:id="R3aae5bd0363f4ae8"/>
    <p:sldId xmlns:r="http://schemas.openxmlformats.org/officeDocument/2006/relationships" id="259" r:id="R50da44ef8afc4507"/>
    <p:sldId xmlns:r="http://schemas.openxmlformats.org/officeDocument/2006/relationships" id="260" r:id="Rccc3c54bf1e5425d"/>
    <p:sldId xmlns:r="http://schemas.openxmlformats.org/officeDocument/2006/relationships" id="261" r:id="R102d0d22401a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1951a555c47f4" /><Relationship Type="http://schemas.openxmlformats.org/officeDocument/2006/relationships/slide" Target="/ppt/slides/slide1.xml" Id="Rea7d9aab4907435d" /><Relationship Type="http://schemas.openxmlformats.org/officeDocument/2006/relationships/slide" Target="/ppt/slides/slide2.xml" Id="R6d28378c110c4d6f" /><Relationship Type="http://schemas.openxmlformats.org/officeDocument/2006/relationships/slide" Target="/ppt/slides/slide3.xml" Id="R3aae5bd0363f4ae8" /><Relationship Type="http://schemas.openxmlformats.org/officeDocument/2006/relationships/slide" Target="/ppt/slides/slide4.xml" Id="R50da44ef8afc4507" /><Relationship Type="http://schemas.openxmlformats.org/officeDocument/2006/relationships/slide" Target="/ppt/slides/slide5.xml" Id="Rccc3c54bf1e5425d" /><Relationship Type="http://schemas.openxmlformats.org/officeDocument/2006/relationships/slide" Target="/ppt/slides/slide6.xml" Id="R102d0d22401a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56a949ec1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1eba96ff64147" /><Relationship Type="http://schemas.openxmlformats.org/officeDocument/2006/relationships/theme" Target="/ppt/slideMasters/theme/theme1.xml" Id="R802944a78439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a1eba96ff641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b575698f24c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a740874f242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4c88243e643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e3210ab5545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d4940a8eb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d3249841140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BJØRGERUD DRIFT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Brumundvegen 358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2386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916 252 331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