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7a27780fc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f7d389ec94032"/>
  </p:sldMasterIdLst>
  <p:sldIdLst>
    <p:sldId xmlns:r="http://schemas.openxmlformats.org/officeDocument/2006/relationships" id="256" r:id="R639fef5733a94ff5"/>
    <p:sldId xmlns:r="http://schemas.openxmlformats.org/officeDocument/2006/relationships" id="257" r:id="R67da886a31164c91"/>
    <p:sldId xmlns:r="http://schemas.openxmlformats.org/officeDocument/2006/relationships" id="258" r:id="R52b82c8567334fb4"/>
    <p:sldId xmlns:r="http://schemas.openxmlformats.org/officeDocument/2006/relationships" id="259" r:id="Rfbc6b075de2a459c"/>
    <p:sldId xmlns:r="http://schemas.openxmlformats.org/officeDocument/2006/relationships" id="260" r:id="Rf57a8c914139472d"/>
    <p:sldId xmlns:r="http://schemas.openxmlformats.org/officeDocument/2006/relationships" id="261" r:id="R09b5599de9844fe9"/>
    <p:sldId xmlns:r="http://schemas.openxmlformats.org/officeDocument/2006/relationships" id="262" r:id="Rd20da8fb1189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f7d389ec94032" /><Relationship Type="http://schemas.openxmlformats.org/officeDocument/2006/relationships/slide" Target="/ppt/slides/slide1.xml" Id="R639fef5733a94ff5" /><Relationship Type="http://schemas.openxmlformats.org/officeDocument/2006/relationships/slide" Target="/ppt/slides/slide2.xml" Id="R67da886a31164c91" /><Relationship Type="http://schemas.openxmlformats.org/officeDocument/2006/relationships/slide" Target="/ppt/slides/slide3.xml" Id="R52b82c8567334fb4" /><Relationship Type="http://schemas.openxmlformats.org/officeDocument/2006/relationships/slide" Target="/ppt/slides/slide4.xml" Id="Rfbc6b075de2a459c" /><Relationship Type="http://schemas.openxmlformats.org/officeDocument/2006/relationships/slide" Target="/ppt/slides/slide5.xml" Id="Rf57a8c914139472d" /><Relationship Type="http://schemas.openxmlformats.org/officeDocument/2006/relationships/slide" Target="/ppt/slides/slide6.xml" Id="R09b5599de9844fe9" /><Relationship Type="http://schemas.openxmlformats.org/officeDocument/2006/relationships/slide" Target="/ppt/slides/slide7.xml" Id="Rd20da8fb1189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9edde7a54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7aa02c80d41ef" /><Relationship Type="http://schemas.openxmlformats.org/officeDocument/2006/relationships/theme" Target="/ppt/slideMasters/theme/theme1.xml" Id="R7be549516ef5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7aa02c80d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4ad3d706a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b7927045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c7fc718c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4c9d09b7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881c168c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00d94c4a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207158e41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