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7fe3784ff42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56c66b2c94fec"/>
  </p:sldMasterIdLst>
  <p:sldIdLst>
    <p:sldId xmlns:r="http://schemas.openxmlformats.org/officeDocument/2006/relationships" id="256" r:id="R58442a82cae54bc9"/>
    <p:sldId xmlns:r="http://schemas.openxmlformats.org/officeDocument/2006/relationships" id="257" r:id="R5328e3bd3f654d3b"/>
    <p:sldId xmlns:r="http://schemas.openxmlformats.org/officeDocument/2006/relationships" id="258" r:id="R24d2a62dee0d4298"/>
    <p:sldId xmlns:r="http://schemas.openxmlformats.org/officeDocument/2006/relationships" id="259" r:id="R70c0225db7ce4306"/>
    <p:sldId xmlns:r="http://schemas.openxmlformats.org/officeDocument/2006/relationships" id="260" r:id="Re7683ca6c6f744bb"/>
    <p:sldId xmlns:r="http://schemas.openxmlformats.org/officeDocument/2006/relationships" id="261" r:id="Rb92247c93b5c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56c66b2c94fec" /><Relationship Type="http://schemas.openxmlformats.org/officeDocument/2006/relationships/slide" Target="/ppt/slides/slide1.xml" Id="R58442a82cae54bc9" /><Relationship Type="http://schemas.openxmlformats.org/officeDocument/2006/relationships/slide" Target="/ppt/slides/slide2.xml" Id="R5328e3bd3f654d3b" /><Relationship Type="http://schemas.openxmlformats.org/officeDocument/2006/relationships/slide" Target="/ppt/slides/slide3.xml" Id="R24d2a62dee0d4298" /><Relationship Type="http://schemas.openxmlformats.org/officeDocument/2006/relationships/slide" Target="/ppt/slides/slide4.xml" Id="R70c0225db7ce4306" /><Relationship Type="http://schemas.openxmlformats.org/officeDocument/2006/relationships/slide" Target="/ppt/slides/slide5.xml" Id="Re7683ca6c6f744bb" /><Relationship Type="http://schemas.openxmlformats.org/officeDocument/2006/relationships/slide" Target="/ppt/slides/slide6.xml" Id="Rb92247c93b5c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b7d1d21d3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7d7751b7943c8" /><Relationship Type="http://schemas.openxmlformats.org/officeDocument/2006/relationships/theme" Target="/ppt/slideMasters/theme/theme1.xml" Id="R87ca95b6a12f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7d7751b79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f6c7e0a2a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644bc586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816756a4d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2621d7785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a1a090491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206e185a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916 246 633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