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6f87ed053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01730518f4abc"/>
  </p:sldMasterIdLst>
  <p:sldIdLst>
    <p:sldId xmlns:r="http://schemas.openxmlformats.org/officeDocument/2006/relationships" id="256" r:id="Re6a5510baa0e4a6d"/>
    <p:sldId xmlns:r="http://schemas.openxmlformats.org/officeDocument/2006/relationships" id="257" r:id="Rd2cbe17cfa75436b"/>
    <p:sldId xmlns:r="http://schemas.openxmlformats.org/officeDocument/2006/relationships" id="258" r:id="R96649f5240614581"/>
    <p:sldId xmlns:r="http://schemas.openxmlformats.org/officeDocument/2006/relationships" id="259" r:id="Rffde274219f4412f"/>
    <p:sldId xmlns:r="http://schemas.openxmlformats.org/officeDocument/2006/relationships" id="260" r:id="Re9693ef896404373"/>
    <p:sldId xmlns:r="http://schemas.openxmlformats.org/officeDocument/2006/relationships" id="261" r:id="R8ee74df1e77240a5"/>
    <p:sldId xmlns:r="http://schemas.openxmlformats.org/officeDocument/2006/relationships" id="262" r:id="R8d4b3c4df37b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01730518f4abc" /><Relationship Type="http://schemas.openxmlformats.org/officeDocument/2006/relationships/slide" Target="/ppt/slides/slide1.xml" Id="Re6a5510baa0e4a6d" /><Relationship Type="http://schemas.openxmlformats.org/officeDocument/2006/relationships/slide" Target="/ppt/slides/slide2.xml" Id="Rd2cbe17cfa75436b" /><Relationship Type="http://schemas.openxmlformats.org/officeDocument/2006/relationships/slide" Target="/ppt/slides/slide3.xml" Id="R96649f5240614581" /><Relationship Type="http://schemas.openxmlformats.org/officeDocument/2006/relationships/slide" Target="/ppt/slides/slide4.xml" Id="Rffde274219f4412f" /><Relationship Type="http://schemas.openxmlformats.org/officeDocument/2006/relationships/slide" Target="/ppt/slides/slide5.xml" Id="Re9693ef896404373" /><Relationship Type="http://schemas.openxmlformats.org/officeDocument/2006/relationships/slide" Target="/ppt/slides/slide6.xml" Id="R8ee74df1e77240a5" /><Relationship Type="http://schemas.openxmlformats.org/officeDocument/2006/relationships/slide" Target="/ppt/slides/slide7.xml" Id="R8d4b3c4df37b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9727c9b7b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65145e7f34842" /><Relationship Type="http://schemas.openxmlformats.org/officeDocument/2006/relationships/theme" Target="/ppt/slideMasters/theme/theme1.xml" Id="R58b7a43d0983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65145e7f3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61bfb9f3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e46057d80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a77996d7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d199fd61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90e0ca3ae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07747a90b46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ce5912568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