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338a226f9a41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1627a8a2b64609"/>
  </p:sldMasterIdLst>
  <p:sldIdLst>
    <p:sldId xmlns:r="http://schemas.openxmlformats.org/officeDocument/2006/relationships" id="256" r:id="Rd9a441a0d55144d3"/>
    <p:sldId xmlns:r="http://schemas.openxmlformats.org/officeDocument/2006/relationships" id="257" r:id="R72fbadb88be14ab6"/>
    <p:sldId xmlns:r="http://schemas.openxmlformats.org/officeDocument/2006/relationships" id="258" r:id="Ra8272ccf5ab04966"/>
    <p:sldId xmlns:r="http://schemas.openxmlformats.org/officeDocument/2006/relationships" id="259" r:id="R0d0734f46809491f"/>
    <p:sldId xmlns:r="http://schemas.openxmlformats.org/officeDocument/2006/relationships" id="260" r:id="R4ff9ee5aed1b40fe"/>
    <p:sldId xmlns:r="http://schemas.openxmlformats.org/officeDocument/2006/relationships" id="261" r:id="R132223bbf4764a99"/>
    <p:sldId xmlns:r="http://schemas.openxmlformats.org/officeDocument/2006/relationships" id="262" r:id="R031a68ff9c0b4d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1627a8a2b64609" /><Relationship Type="http://schemas.openxmlformats.org/officeDocument/2006/relationships/slide" Target="/ppt/slides/slide1.xml" Id="Rd9a441a0d55144d3" /><Relationship Type="http://schemas.openxmlformats.org/officeDocument/2006/relationships/slide" Target="/ppt/slides/slide2.xml" Id="R72fbadb88be14ab6" /><Relationship Type="http://schemas.openxmlformats.org/officeDocument/2006/relationships/slide" Target="/ppt/slides/slide3.xml" Id="Ra8272ccf5ab04966" /><Relationship Type="http://schemas.openxmlformats.org/officeDocument/2006/relationships/slide" Target="/ppt/slides/slide4.xml" Id="R0d0734f46809491f" /><Relationship Type="http://schemas.openxmlformats.org/officeDocument/2006/relationships/slide" Target="/ppt/slides/slide5.xml" Id="R4ff9ee5aed1b40fe" /><Relationship Type="http://schemas.openxmlformats.org/officeDocument/2006/relationships/slide" Target="/ppt/slides/slide6.xml" Id="R132223bbf4764a99" /><Relationship Type="http://schemas.openxmlformats.org/officeDocument/2006/relationships/slide" Target="/ppt/slides/slide7.xml" Id="R031a68ff9c0b4d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035aa85ad14f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d3bdc209b424e" /><Relationship Type="http://schemas.openxmlformats.org/officeDocument/2006/relationships/theme" Target="/ppt/slideMasters/theme/theme1.xml" Id="R10a7df21bac941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1d3bdc209b42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8043768dc40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820cfb26e47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9a41278ccd416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fe501fac042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83127f820640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522b148be4d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315a9ca284e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AUDLEY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AUDLEY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AUDLEY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AUDLEY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AUDLEY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AUDLEY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−23 602 894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174 374 650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2 382 956 674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2 590 029 908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AUDLEY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MENNE HOLDING 1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MARYLEBONE HOLDING AS  –  32,5 %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MOREDUN HOLDING AS  –  32,5 %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AUDLEY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916 224 532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AUDLEY</a:t>
            </a:r>
          </a:p>
        </p:txBody>
      </p:sp>
    </p:spTree>
  </p:cSld>
  <p:clrMapOvr>
    <a:masterClrMapping xmlns:a="http://schemas.openxmlformats.org/drawingml/2006/main"/>
  </p:clrMapOvr>
</p:sld>
</file>