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a9f0b548cb40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14ffce53742f6"/>
  </p:sldMasterIdLst>
  <p:sldIdLst>
    <p:sldId xmlns:r="http://schemas.openxmlformats.org/officeDocument/2006/relationships" id="256" r:id="Rd9c24cae9f6540da"/>
    <p:sldId xmlns:r="http://schemas.openxmlformats.org/officeDocument/2006/relationships" id="257" r:id="Re6cdde38b2c94c85"/>
    <p:sldId xmlns:r="http://schemas.openxmlformats.org/officeDocument/2006/relationships" id="258" r:id="R20dc2a94e4ea4e4b"/>
    <p:sldId xmlns:r="http://schemas.openxmlformats.org/officeDocument/2006/relationships" id="259" r:id="Rd3b767c90b8a48a5"/>
    <p:sldId xmlns:r="http://schemas.openxmlformats.org/officeDocument/2006/relationships" id="260" r:id="Rea90146c0ce14696"/>
    <p:sldId xmlns:r="http://schemas.openxmlformats.org/officeDocument/2006/relationships" id="261" r:id="Rdc8d0f185dfd47f2"/>
    <p:sldId xmlns:r="http://schemas.openxmlformats.org/officeDocument/2006/relationships" id="262" r:id="R2a57aeecb6c84b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14ffce53742f6" /><Relationship Type="http://schemas.openxmlformats.org/officeDocument/2006/relationships/slide" Target="/ppt/slides/slide1.xml" Id="Rd9c24cae9f6540da" /><Relationship Type="http://schemas.openxmlformats.org/officeDocument/2006/relationships/slide" Target="/ppt/slides/slide2.xml" Id="Re6cdde38b2c94c85" /><Relationship Type="http://schemas.openxmlformats.org/officeDocument/2006/relationships/slide" Target="/ppt/slides/slide3.xml" Id="R20dc2a94e4ea4e4b" /><Relationship Type="http://schemas.openxmlformats.org/officeDocument/2006/relationships/slide" Target="/ppt/slides/slide4.xml" Id="Rd3b767c90b8a48a5" /><Relationship Type="http://schemas.openxmlformats.org/officeDocument/2006/relationships/slide" Target="/ppt/slides/slide5.xml" Id="Rea90146c0ce14696" /><Relationship Type="http://schemas.openxmlformats.org/officeDocument/2006/relationships/slide" Target="/ppt/slides/slide6.xml" Id="Rdc8d0f185dfd47f2" /><Relationship Type="http://schemas.openxmlformats.org/officeDocument/2006/relationships/slide" Target="/ppt/slides/slide7.xml" Id="R2a57aeecb6c84b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673665a0542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65a3d12174eb7" /><Relationship Type="http://schemas.openxmlformats.org/officeDocument/2006/relationships/theme" Target="/ppt/slideMasters/theme/theme1.xml" Id="R1e1ed2709d77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d65a3d12174e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b25ccfe244b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5b4e440b4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d811a6b7945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e22f1698e45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794c9189a44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40de85b6d43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0147472d541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LØVÅS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 RØR AS ble etablert [år] og holder til i Båtstø.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16 212 715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−237 009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639 372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5 671 541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Høvikskogen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3477 Båtstø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thorbjorn@lovasror.no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www.lovasror.no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916 217 552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 RØR AS</a:t>
            </a:r>
          </a:p>
        </p:txBody>
      </p:sp>
    </p:spTree>
  </p:cSld>
  <p:clrMapOvr>
    <a:masterClrMapping xmlns:a="http://schemas.openxmlformats.org/drawingml/2006/main"/>
  </p:clrMapOvr>
</p:sld>
</file>