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47429b21c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9f9e72a5e4d0b"/>
  </p:sldMasterIdLst>
  <p:sldIdLst>
    <p:sldId xmlns:r="http://schemas.openxmlformats.org/officeDocument/2006/relationships" id="256" r:id="R63279c7043a74c79"/>
    <p:sldId xmlns:r="http://schemas.openxmlformats.org/officeDocument/2006/relationships" id="257" r:id="Rc6e808c5b0ce44a5"/>
    <p:sldId xmlns:r="http://schemas.openxmlformats.org/officeDocument/2006/relationships" id="258" r:id="Rf8ac772dcc59403b"/>
    <p:sldId xmlns:r="http://schemas.openxmlformats.org/officeDocument/2006/relationships" id="259" r:id="R4e16d8a75ad14de2"/>
    <p:sldId xmlns:r="http://schemas.openxmlformats.org/officeDocument/2006/relationships" id="260" r:id="R4d8f7b627b2b47c5"/>
    <p:sldId xmlns:r="http://schemas.openxmlformats.org/officeDocument/2006/relationships" id="261" r:id="R45797b88b8684cce"/>
    <p:sldId xmlns:r="http://schemas.openxmlformats.org/officeDocument/2006/relationships" id="262" r:id="R6dfbcd5e907d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9f9e72a5e4d0b" /><Relationship Type="http://schemas.openxmlformats.org/officeDocument/2006/relationships/slide" Target="/ppt/slides/slide1.xml" Id="R63279c7043a74c79" /><Relationship Type="http://schemas.openxmlformats.org/officeDocument/2006/relationships/slide" Target="/ppt/slides/slide2.xml" Id="Rc6e808c5b0ce44a5" /><Relationship Type="http://schemas.openxmlformats.org/officeDocument/2006/relationships/slide" Target="/ppt/slides/slide3.xml" Id="Rf8ac772dcc59403b" /><Relationship Type="http://schemas.openxmlformats.org/officeDocument/2006/relationships/slide" Target="/ppt/slides/slide4.xml" Id="R4e16d8a75ad14de2" /><Relationship Type="http://schemas.openxmlformats.org/officeDocument/2006/relationships/slide" Target="/ppt/slides/slide5.xml" Id="R4d8f7b627b2b47c5" /><Relationship Type="http://schemas.openxmlformats.org/officeDocument/2006/relationships/slide" Target="/ppt/slides/slide6.xml" Id="R45797b88b8684cce" /><Relationship Type="http://schemas.openxmlformats.org/officeDocument/2006/relationships/slide" Target="/ppt/slides/slide7.xml" Id="R6dfbcd5e907d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3b4df50fd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0c01508224f78" /><Relationship Type="http://schemas.openxmlformats.org/officeDocument/2006/relationships/theme" Target="/ppt/slideMasters/theme/theme1.xml" Id="Re828e83830794e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0c0150822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99a212033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d35d5e0cc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df812b847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ea84037d2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434d65bf7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2740b280c45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3ab16b47e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 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41 594 582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42 325 349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PBH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BURKELAND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FDN INVEST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KUNSTKOMPETANSE / ART ADVISORY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916 189 761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