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c9d3bc19f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3c0fd425f4710"/>
  </p:sldMasterIdLst>
  <p:sldIdLst>
    <p:sldId xmlns:r="http://schemas.openxmlformats.org/officeDocument/2006/relationships" id="256" r:id="R2013b5e3b60e4c0f"/>
    <p:sldId xmlns:r="http://schemas.openxmlformats.org/officeDocument/2006/relationships" id="257" r:id="R558c90eb16b34228"/>
    <p:sldId xmlns:r="http://schemas.openxmlformats.org/officeDocument/2006/relationships" id="258" r:id="R96f3f29c3bd14d68"/>
    <p:sldId xmlns:r="http://schemas.openxmlformats.org/officeDocument/2006/relationships" id="259" r:id="Ree740e52b52d4d33"/>
    <p:sldId xmlns:r="http://schemas.openxmlformats.org/officeDocument/2006/relationships" id="260" r:id="Rcf173165c3f047f3"/>
    <p:sldId xmlns:r="http://schemas.openxmlformats.org/officeDocument/2006/relationships" id="261" r:id="Ra1adf89353884dee"/>
    <p:sldId xmlns:r="http://schemas.openxmlformats.org/officeDocument/2006/relationships" id="262" r:id="R96ae17952fe1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3c0fd425f4710" /><Relationship Type="http://schemas.openxmlformats.org/officeDocument/2006/relationships/slide" Target="/ppt/slides/slide1.xml" Id="R2013b5e3b60e4c0f" /><Relationship Type="http://schemas.openxmlformats.org/officeDocument/2006/relationships/slide" Target="/ppt/slides/slide2.xml" Id="R558c90eb16b34228" /><Relationship Type="http://schemas.openxmlformats.org/officeDocument/2006/relationships/slide" Target="/ppt/slides/slide3.xml" Id="R96f3f29c3bd14d68" /><Relationship Type="http://schemas.openxmlformats.org/officeDocument/2006/relationships/slide" Target="/ppt/slides/slide4.xml" Id="Ree740e52b52d4d33" /><Relationship Type="http://schemas.openxmlformats.org/officeDocument/2006/relationships/slide" Target="/ppt/slides/slide5.xml" Id="Rcf173165c3f047f3" /><Relationship Type="http://schemas.openxmlformats.org/officeDocument/2006/relationships/slide" Target="/ppt/slides/slide6.xml" Id="Ra1adf89353884dee" /><Relationship Type="http://schemas.openxmlformats.org/officeDocument/2006/relationships/slide" Target="/ppt/slides/slide7.xml" Id="R96ae17952fe1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8fc2d90cc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b72356fa442e5" /><Relationship Type="http://schemas.openxmlformats.org/officeDocument/2006/relationships/theme" Target="/ppt/slideMasters/theme/theme1.xml" Id="Rb66a397b4655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b72356fa4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6a28a959d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88a3b2639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7800621e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abee4af01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3b3dbf44e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d124ed549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26ea4079c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