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705de9924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3e290d9a74d8a"/>
  </p:sldMasterIdLst>
  <p:sldIdLst>
    <p:sldId xmlns:r="http://schemas.openxmlformats.org/officeDocument/2006/relationships" id="256" r:id="Ra1180a7e7b7d47d0"/>
    <p:sldId xmlns:r="http://schemas.openxmlformats.org/officeDocument/2006/relationships" id="257" r:id="R773b98aae45b4b43"/>
    <p:sldId xmlns:r="http://schemas.openxmlformats.org/officeDocument/2006/relationships" id="258" r:id="Rb491290c63794830"/>
    <p:sldId xmlns:r="http://schemas.openxmlformats.org/officeDocument/2006/relationships" id="259" r:id="Rbb1c10a049364e32"/>
    <p:sldId xmlns:r="http://schemas.openxmlformats.org/officeDocument/2006/relationships" id="260" r:id="R4047c2cde98743cb"/>
    <p:sldId xmlns:r="http://schemas.openxmlformats.org/officeDocument/2006/relationships" id="261" r:id="R1075ddb60d3a4d42"/>
    <p:sldId xmlns:r="http://schemas.openxmlformats.org/officeDocument/2006/relationships" id="262" r:id="R750a6aaa44b2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3e290d9a74d8a" /><Relationship Type="http://schemas.openxmlformats.org/officeDocument/2006/relationships/slide" Target="/ppt/slides/slide1.xml" Id="Ra1180a7e7b7d47d0" /><Relationship Type="http://schemas.openxmlformats.org/officeDocument/2006/relationships/slide" Target="/ppt/slides/slide2.xml" Id="R773b98aae45b4b43" /><Relationship Type="http://schemas.openxmlformats.org/officeDocument/2006/relationships/slide" Target="/ppt/slides/slide3.xml" Id="Rb491290c63794830" /><Relationship Type="http://schemas.openxmlformats.org/officeDocument/2006/relationships/slide" Target="/ppt/slides/slide4.xml" Id="Rbb1c10a049364e32" /><Relationship Type="http://schemas.openxmlformats.org/officeDocument/2006/relationships/slide" Target="/ppt/slides/slide5.xml" Id="R4047c2cde98743cb" /><Relationship Type="http://schemas.openxmlformats.org/officeDocument/2006/relationships/slide" Target="/ppt/slides/slide6.xml" Id="R1075ddb60d3a4d42" /><Relationship Type="http://schemas.openxmlformats.org/officeDocument/2006/relationships/slide" Target="/ppt/slides/slide7.xml" Id="R750a6aaa44b2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9787710d9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04a3392474e5d" /><Relationship Type="http://schemas.openxmlformats.org/officeDocument/2006/relationships/theme" Target="/ppt/slideMasters/theme/theme1.xml" Id="R49a56285e712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04a339247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3ecdec42a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e33c130f8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6e177970d47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536a6769b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08d7c7b0d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547890a9c4f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9e9cb95a4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V-L HOLDING AS ble etablert [år] og holder til i Båtstø.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4 950 280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VERCAUTEREN LØVÅS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Høvikskogen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3477 Båtstø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thorbjorn@lovasror.no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