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c3119b244548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6da1da41c64a33"/>
  </p:sldMasterIdLst>
  <p:sldIdLst>
    <p:sldId xmlns:r="http://schemas.openxmlformats.org/officeDocument/2006/relationships" id="256" r:id="Rae28168c8c5141a7"/>
    <p:sldId xmlns:r="http://schemas.openxmlformats.org/officeDocument/2006/relationships" id="257" r:id="Rfbdcb4a7918349d3"/>
    <p:sldId xmlns:r="http://schemas.openxmlformats.org/officeDocument/2006/relationships" id="258" r:id="R375280e8e9f745a0"/>
    <p:sldId xmlns:r="http://schemas.openxmlformats.org/officeDocument/2006/relationships" id="259" r:id="R07e2f06d8af14a77"/>
    <p:sldId xmlns:r="http://schemas.openxmlformats.org/officeDocument/2006/relationships" id="260" r:id="R2edd475ed50043a7"/>
    <p:sldId xmlns:r="http://schemas.openxmlformats.org/officeDocument/2006/relationships" id="261" r:id="R4913b7774b474e45"/>
    <p:sldId xmlns:r="http://schemas.openxmlformats.org/officeDocument/2006/relationships" id="262" r:id="Rb444e66277bc41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6da1da41c64a33" /><Relationship Type="http://schemas.openxmlformats.org/officeDocument/2006/relationships/slide" Target="/ppt/slides/slide1.xml" Id="Rae28168c8c5141a7" /><Relationship Type="http://schemas.openxmlformats.org/officeDocument/2006/relationships/slide" Target="/ppt/slides/slide2.xml" Id="Rfbdcb4a7918349d3" /><Relationship Type="http://schemas.openxmlformats.org/officeDocument/2006/relationships/slide" Target="/ppt/slides/slide3.xml" Id="R375280e8e9f745a0" /><Relationship Type="http://schemas.openxmlformats.org/officeDocument/2006/relationships/slide" Target="/ppt/slides/slide4.xml" Id="R07e2f06d8af14a77" /><Relationship Type="http://schemas.openxmlformats.org/officeDocument/2006/relationships/slide" Target="/ppt/slides/slide5.xml" Id="R2edd475ed50043a7" /><Relationship Type="http://schemas.openxmlformats.org/officeDocument/2006/relationships/slide" Target="/ppt/slides/slide6.xml" Id="R4913b7774b474e45" /><Relationship Type="http://schemas.openxmlformats.org/officeDocument/2006/relationships/slide" Target="/ppt/slides/slide7.xml" Id="Rb444e66277bc41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bae3ccc3c44f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8798411eb43c0" /><Relationship Type="http://schemas.openxmlformats.org/officeDocument/2006/relationships/theme" Target="/ppt/slideMasters/theme/theme1.xml" Id="R7bd0ce439ef446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f8798411eb43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f6427632349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4a1d24747a45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3e6d272e0648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962dfc7634f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34b12d1914a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c14f4290148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bd8b6d0d2548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106 609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1 093 367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LAILA HOLE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Bente Hole, Toftes gate 54A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916 138 261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 INVEST AS</a:t>
            </a:r>
          </a:p>
        </p:txBody>
      </p:sp>
    </p:spTree>
  </p:cSld>
  <p:clrMapOvr>
    <a:masterClrMapping xmlns:a="http://schemas.openxmlformats.org/drawingml/2006/main"/>
  </p:clrMapOvr>
</p:sld>
</file>