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e789f247d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0357394b540cf"/>
  </p:sldMasterIdLst>
  <p:sldIdLst>
    <p:sldId xmlns:r="http://schemas.openxmlformats.org/officeDocument/2006/relationships" id="256" r:id="R26c18c5945e94e56"/>
    <p:sldId xmlns:r="http://schemas.openxmlformats.org/officeDocument/2006/relationships" id="257" r:id="R0c36b8896cc443b1"/>
    <p:sldId xmlns:r="http://schemas.openxmlformats.org/officeDocument/2006/relationships" id="258" r:id="Rf4e512248b294a30"/>
    <p:sldId xmlns:r="http://schemas.openxmlformats.org/officeDocument/2006/relationships" id="259" r:id="R4f038b4ec996402b"/>
    <p:sldId xmlns:r="http://schemas.openxmlformats.org/officeDocument/2006/relationships" id="260" r:id="R4f3d06c8e67c498e"/>
    <p:sldId xmlns:r="http://schemas.openxmlformats.org/officeDocument/2006/relationships" id="261" r:id="R9e657a18cac64359"/>
    <p:sldId xmlns:r="http://schemas.openxmlformats.org/officeDocument/2006/relationships" id="262" r:id="R30dfc54ad90c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0357394b540cf" /><Relationship Type="http://schemas.openxmlformats.org/officeDocument/2006/relationships/slide" Target="/ppt/slides/slide1.xml" Id="R26c18c5945e94e56" /><Relationship Type="http://schemas.openxmlformats.org/officeDocument/2006/relationships/slide" Target="/ppt/slides/slide2.xml" Id="R0c36b8896cc443b1" /><Relationship Type="http://schemas.openxmlformats.org/officeDocument/2006/relationships/slide" Target="/ppt/slides/slide3.xml" Id="Rf4e512248b294a30" /><Relationship Type="http://schemas.openxmlformats.org/officeDocument/2006/relationships/slide" Target="/ppt/slides/slide4.xml" Id="R4f038b4ec996402b" /><Relationship Type="http://schemas.openxmlformats.org/officeDocument/2006/relationships/slide" Target="/ppt/slides/slide5.xml" Id="R4f3d06c8e67c498e" /><Relationship Type="http://schemas.openxmlformats.org/officeDocument/2006/relationships/slide" Target="/ppt/slides/slide6.xml" Id="R9e657a18cac64359" /><Relationship Type="http://schemas.openxmlformats.org/officeDocument/2006/relationships/slide" Target="/ppt/slides/slide7.xml" Id="R30dfc54ad90c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d22a56d32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a9b45550464a" /><Relationship Type="http://schemas.openxmlformats.org/officeDocument/2006/relationships/theme" Target="/ppt/slideMasters/theme/theme1.xml" Id="R92f5291b3219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fa9b45550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98071c8e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b4aeeee7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5c4f0a4da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cdeb9d77e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86bbff2a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1d9ae16f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5f67b57b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