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975f12d0c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0602beca441ca"/>
  </p:sldMasterIdLst>
  <p:sldIdLst>
    <p:sldId xmlns:r="http://schemas.openxmlformats.org/officeDocument/2006/relationships" id="256" r:id="R7ceacd62ef50413c"/>
    <p:sldId xmlns:r="http://schemas.openxmlformats.org/officeDocument/2006/relationships" id="257" r:id="Rc7527555fd454791"/>
    <p:sldId xmlns:r="http://schemas.openxmlformats.org/officeDocument/2006/relationships" id="258" r:id="Rd5952289bf51425c"/>
    <p:sldId xmlns:r="http://schemas.openxmlformats.org/officeDocument/2006/relationships" id="259" r:id="Rbd5e6d36b92e419d"/>
    <p:sldId xmlns:r="http://schemas.openxmlformats.org/officeDocument/2006/relationships" id="260" r:id="R2b11edce584f457a"/>
    <p:sldId xmlns:r="http://schemas.openxmlformats.org/officeDocument/2006/relationships" id="261" r:id="R55a4f08b8f46470c"/>
    <p:sldId xmlns:r="http://schemas.openxmlformats.org/officeDocument/2006/relationships" id="262" r:id="R5595d22aeb46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0602beca441ca" /><Relationship Type="http://schemas.openxmlformats.org/officeDocument/2006/relationships/slide" Target="/ppt/slides/slide1.xml" Id="R7ceacd62ef50413c" /><Relationship Type="http://schemas.openxmlformats.org/officeDocument/2006/relationships/slide" Target="/ppt/slides/slide2.xml" Id="Rc7527555fd454791" /><Relationship Type="http://schemas.openxmlformats.org/officeDocument/2006/relationships/slide" Target="/ppt/slides/slide3.xml" Id="Rd5952289bf51425c" /><Relationship Type="http://schemas.openxmlformats.org/officeDocument/2006/relationships/slide" Target="/ppt/slides/slide4.xml" Id="Rbd5e6d36b92e419d" /><Relationship Type="http://schemas.openxmlformats.org/officeDocument/2006/relationships/slide" Target="/ppt/slides/slide5.xml" Id="R2b11edce584f457a" /><Relationship Type="http://schemas.openxmlformats.org/officeDocument/2006/relationships/slide" Target="/ppt/slides/slide6.xml" Id="R55a4f08b8f46470c" /><Relationship Type="http://schemas.openxmlformats.org/officeDocument/2006/relationships/slide" Target="/ppt/slides/slide7.xml" Id="R5595d22aeb46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b8a491659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382ce1ffd4ee0" /><Relationship Type="http://schemas.openxmlformats.org/officeDocument/2006/relationships/theme" Target="/ppt/slideMasters/theme/theme1.xml" Id="Rdd23b6d0dd51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382ce1ffd4e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1d01e5592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1ecca7bf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18b04098b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354d79751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60610b6b2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8e2b6d064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847feb5a5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SEIMBAKKEN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NILS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nilskristiankrogh@gmail.com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