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184140b694d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e171f0b5d746b9"/>
  </p:sldMasterIdLst>
  <p:sldIdLst>
    <p:sldId xmlns:r="http://schemas.openxmlformats.org/officeDocument/2006/relationships" id="256" r:id="R083cf8ed16dc4d6d"/>
    <p:sldId xmlns:r="http://schemas.openxmlformats.org/officeDocument/2006/relationships" id="257" r:id="R19cd3a2424bc499b"/>
    <p:sldId xmlns:r="http://schemas.openxmlformats.org/officeDocument/2006/relationships" id="258" r:id="R8e29611c79b74965"/>
    <p:sldId xmlns:r="http://schemas.openxmlformats.org/officeDocument/2006/relationships" id="259" r:id="Rd0114e60cc4c457b"/>
    <p:sldId xmlns:r="http://schemas.openxmlformats.org/officeDocument/2006/relationships" id="260" r:id="R573535cd96714c76"/>
    <p:sldId xmlns:r="http://schemas.openxmlformats.org/officeDocument/2006/relationships" id="261" r:id="R5e2aca27d4c545d5"/>
    <p:sldId xmlns:r="http://schemas.openxmlformats.org/officeDocument/2006/relationships" id="262" r:id="R39aa511e1f6a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e171f0b5d746b9" /><Relationship Type="http://schemas.openxmlformats.org/officeDocument/2006/relationships/slide" Target="/ppt/slides/slide1.xml" Id="R083cf8ed16dc4d6d" /><Relationship Type="http://schemas.openxmlformats.org/officeDocument/2006/relationships/slide" Target="/ppt/slides/slide2.xml" Id="R19cd3a2424bc499b" /><Relationship Type="http://schemas.openxmlformats.org/officeDocument/2006/relationships/slide" Target="/ppt/slides/slide3.xml" Id="R8e29611c79b74965" /><Relationship Type="http://schemas.openxmlformats.org/officeDocument/2006/relationships/slide" Target="/ppt/slides/slide4.xml" Id="Rd0114e60cc4c457b" /><Relationship Type="http://schemas.openxmlformats.org/officeDocument/2006/relationships/slide" Target="/ppt/slides/slide5.xml" Id="R573535cd96714c76" /><Relationship Type="http://schemas.openxmlformats.org/officeDocument/2006/relationships/slide" Target="/ppt/slides/slide6.xml" Id="R5e2aca27d4c545d5" /><Relationship Type="http://schemas.openxmlformats.org/officeDocument/2006/relationships/slide" Target="/ppt/slides/slide7.xml" Id="R39aa511e1f6a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b6a99627c7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fd0fd72042d6" /><Relationship Type="http://schemas.openxmlformats.org/officeDocument/2006/relationships/theme" Target="/ppt/slideMasters/theme/theme1.xml" Id="R517f8d8f99dc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1fd0fd720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6d73aa184d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aa8ce26947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db339a4248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ba7339761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58316fcd147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09a172038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dd14dad634a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STRAUMSVAAGEN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STRAUMSVAAGEN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3 432 043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17 206 540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29 366 245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HOLSETHER SVEIN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Olabakken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916 120 494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STRAUMSVAAGEN AS</a:t>
            </a:r>
          </a:p>
        </p:txBody>
      </p:sp>
    </p:spTree>
  </p:cSld>
  <p:clrMapOvr>
    <a:masterClrMapping xmlns:a="http://schemas.openxmlformats.org/drawingml/2006/main"/>
  </p:clrMapOvr>
</p:sld>
</file>