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9793c8dc7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9775e5a164e99"/>
  </p:sldMasterIdLst>
  <p:sldIdLst>
    <p:sldId xmlns:r="http://schemas.openxmlformats.org/officeDocument/2006/relationships" id="256" r:id="R3a471a9598e64315"/>
    <p:sldId xmlns:r="http://schemas.openxmlformats.org/officeDocument/2006/relationships" id="257" r:id="R1bf1fb1404ea4dc1"/>
    <p:sldId xmlns:r="http://schemas.openxmlformats.org/officeDocument/2006/relationships" id="258" r:id="R25d2811e2f5c434f"/>
    <p:sldId xmlns:r="http://schemas.openxmlformats.org/officeDocument/2006/relationships" id="259" r:id="R2106f7c6dff84c99"/>
    <p:sldId xmlns:r="http://schemas.openxmlformats.org/officeDocument/2006/relationships" id="260" r:id="R75aff0527a074055"/>
    <p:sldId xmlns:r="http://schemas.openxmlformats.org/officeDocument/2006/relationships" id="261" r:id="R437eecd5178c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9775e5a164e99" /><Relationship Type="http://schemas.openxmlformats.org/officeDocument/2006/relationships/slide" Target="/ppt/slides/slide1.xml" Id="R3a471a9598e64315" /><Relationship Type="http://schemas.openxmlformats.org/officeDocument/2006/relationships/slide" Target="/ppt/slides/slide2.xml" Id="R1bf1fb1404ea4dc1" /><Relationship Type="http://schemas.openxmlformats.org/officeDocument/2006/relationships/slide" Target="/ppt/slides/slide3.xml" Id="R25d2811e2f5c434f" /><Relationship Type="http://schemas.openxmlformats.org/officeDocument/2006/relationships/slide" Target="/ppt/slides/slide4.xml" Id="R2106f7c6dff84c99" /><Relationship Type="http://schemas.openxmlformats.org/officeDocument/2006/relationships/slide" Target="/ppt/slides/slide5.xml" Id="R75aff0527a074055" /><Relationship Type="http://schemas.openxmlformats.org/officeDocument/2006/relationships/slide" Target="/ppt/slides/slide6.xml" Id="R437eecd5178c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e7952cefd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b042b81b244e0" /><Relationship Type="http://schemas.openxmlformats.org/officeDocument/2006/relationships/theme" Target="/ppt/slideMasters/theme/theme1.xml" Id="R8d7d159c72db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cb042b81b2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97ffb00c5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48d97de5a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1f2f234df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358b080c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90e9a064247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7442944a4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STRAUMSVAAGEN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STRAUMSVAAGEN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STRAUMSVAAGEN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STRAUMSVAAGEN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STRAUMSVAAGEN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STRAUMSVAAGEN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916 120 494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STRAUMSVAAGEN AS</a:t>
            </a:r>
          </a:p>
        </p:txBody>
      </p:sp>
    </p:spTree>
  </p:cSld>
  <p:clrMapOvr>
    <a:masterClrMapping xmlns:a="http://schemas.openxmlformats.org/drawingml/2006/main"/>
  </p:clrMapOvr>
</p:sld>
</file>