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a8f553191a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e895c0bc946fa"/>
  </p:sldMasterIdLst>
  <p:sldIdLst>
    <p:sldId xmlns:r="http://schemas.openxmlformats.org/officeDocument/2006/relationships" id="256" r:id="R647fc16c214042ef"/>
    <p:sldId xmlns:r="http://schemas.openxmlformats.org/officeDocument/2006/relationships" id="257" r:id="R311b0ab67ee8464f"/>
    <p:sldId xmlns:r="http://schemas.openxmlformats.org/officeDocument/2006/relationships" id="258" r:id="R16eb1b4f44f04c6d"/>
    <p:sldId xmlns:r="http://schemas.openxmlformats.org/officeDocument/2006/relationships" id="259" r:id="R5878a63ab38d4c7e"/>
    <p:sldId xmlns:r="http://schemas.openxmlformats.org/officeDocument/2006/relationships" id="260" r:id="R224fa6a1dead4fd2"/>
    <p:sldId xmlns:r="http://schemas.openxmlformats.org/officeDocument/2006/relationships" id="261" r:id="R8c59653307a84d8d"/>
    <p:sldId xmlns:r="http://schemas.openxmlformats.org/officeDocument/2006/relationships" id="262" r:id="R6d5926ca3ae643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e895c0bc946fa" /><Relationship Type="http://schemas.openxmlformats.org/officeDocument/2006/relationships/slide" Target="/ppt/slides/slide1.xml" Id="R647fc16c214042ef" /><Relationship Type="http://schemas.openxmlformats.org/officeDocument/2006/relationships/slide" Target="/ppt/slides/slide2.xml" Id="R311b0ab67ee8464f" /><Relationship Type="http://schemas.openxmlformats.org/officeDocument/2006/relationships/slide" Target="/ppt/slides/slide3.xml" Id="R16eb1b4f44f04c6d" /><Relationship Type="http://schemas.openxmlformats.org/officeDocument/2006/relationships/slide" Target="/ppt/slides/slide4.xml" Id="R5878a63ab38d4c7e" /><Relationship Type="http://schemas.openxmlformats.org/officeDocument/2006/relationships/slide" Target="/ppt/slides/slide5.xml" Id="R224fa6a1dead4fd2" /><Relationship Type="http://schemas.openxmlformats.org/officeDocument/2006/relationships/slide" Target="/ppt/slides/slide6.xml" Id="R8c59653307a84d8d" /><Relationship Type="http://schemas.openxmlformats.org/officeDocument/2006/relationships/slide" Target="/ppt/slides/slide7.xml" Id="R6d5926ca3ae643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a916db283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4b91c9c3442c0" /><Relationship Type="http://schemas.openxmlformats.org/officeDocument/2006/relationships/theme" Target="/ppt/slideMasters/theme/theme1.xml" Id="R9d631c7bee31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4b91c9c3442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75be9d37e4e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3a711acb34e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935c8c1a243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7627f8793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6f7ef7b53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0c7ff0ea949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3314d9dcc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TROLU INVEST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1 020 936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Langmyrvegen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916 112 939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TROLU INVEST AS</a:t>
            </a:r>
          </a:p>
        </p:txBody>
      </p:sp>
    </p:spTree>
  </p:cSld>
  <p:clrMapOvr>
    <a:masterClrMapping xmlns:a="http://schemas.openxmlformats.org/drawingml/2006/main"/>
  </p:clrMapOvr>
</p:sld>
</file>