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77464fa02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829ece7874058"/>
  </p:sldMasterIdLst>
  <p:sldIdLst>
    <p:sldId xmlns:r="http://schemas.openxmlformats.org/officeDocument/2006/relationships" id="256" r:id="Rb9501e4fda874ddf"/>
    <p:sldId xmlns:r="http://schemas.openxmlformats.org/officeDocument/2006/relationships" id="257" r:id="R0515730cff70456f"/>
    <p:sldId xmlns:r="http://schemas.openxmlformats.org/officeDocument/2006/relationships" id="258" r:id="Rde3d5072e8c94ed2"/>
    <p:sldId xmlns:r="http://schemas.openxmlformats.org/officeDocument/2006/relationships" id="259" r:id="R8e37ce4d6d8740fc"/>
    <p:sldId xmlns:r="http://schemas.openxmlformats.org/officeDocument/2006/relationships" id="260" r:id="R0bbd1c8ef1b74440"/>
    <p:sldId xmlns:r="http://schemas.openxmlformats.org/officeDocument/2006/relationships" id="261" r:id="R482378a417a04553"/>
    <p:sldId xmlns:r="http://schemas.openxmlformats.org/officeDocument/2006/relationships" id="262" r:id="R3bba7acbad96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29ece7874058" /><Relationship Type="http://schemas.openxmlformats.org/officeDocument/2006/relationships/slide" Target="/ppt/slides/slide1.xml" Id="Rb9501e4fda874ddf" /><Relationship Type="http://schemas.openxmlformats.org/officeDocument/2006/relationships/slide" Target="/ppt/slides/slide2.xml" Id="R0515730cff70456f" /><Relationship Type="http://schemas.openxmlformats.org/officeDocument/2006/relationships/slide" Target="/ppt/slides/slide3.xml" Id="Rde3d5072e8c94ed2" /><Relationship Type="http://schemas.openxmlformats.org/officeDocument/2006/relationships/slide" Target="/ppt/slides/slide4.xml" Id="R8e37ce4d6d8740fc" /><Relationship Type="http://schemas.openxmlformats.org/officeDocument/2006/relationships/slide" Target="/ppt/slides/slide5.xml" Id="R0bbd1c8ef1b74440" /><Relationship Type="http://schemas.openxmlformats.org/officeDocument/2006/relationships/slide" Target="/ppt/slides/slide6.xml" Id="R482378a417a04553" /><Relationship Type="http://schemas.openxmlformats.org/officeDocument/2006/relationships/slide" Target="/ppt/slides/slide7.xml" Id="R3bba7acbad96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12235596d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2b98fdd2487e" /><Relationship Type="http://schemas.openxmlformats.org/officeDocument/2006/relationships/theme" Target="/ppt/slideMasters/theme/theme1.xml" Id="R6aa7fec63175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02b98fdd2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bb67305b9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bf624403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a33da67f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67def1d0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9c23d197b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5128ef43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2148843a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KAI-ERIK SKAGEN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