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f7e03bbd8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5aeffb63844ce"/>
  </p:sldMasterIdLst>
  <p:sldIdLst>
    <p:sldId xmlns:r="http://schemas.openxmlformats.org/officeDocument/2006/relationships" id="256" r:id="R5beb0ae8efbc45b6"/>
    <p:sldId xmlns:r="http://schemas.openxmlformats.org/officeDocument/2006/relationships" id="257" r:id="Ra6ffd53e59a2435a"/>
    <p:sldId xmlns:r="http://schemas.openxmlformats.org/officeDocument/2006/relationships" id="258" r:id="Rc8df7d0c635b499e"/>
    <p:sldId xmlns:r="http://schemas.openxmlformats.org/officeDocument/2006/relationships" id="259" r:id="R1af46f0f4d844578"/>
    <p:sldId xmlns:r="http://schemas.openxmlformats.org/officeDocument/2006/relationships" id="260" r:id="R40f5efee5e684c1a"/>
    <p:sldId xmlns:r="http://schemas.openxmlformats.org/officeDocument/2006/relationships" id="261" r:id="R2228c1e1632f46aa"/>
    <p:sldId xmlns:r="http://schemas.openxmlformats.org/officeDocument/2006/relationships" id="262" r:id="R648c19c97b66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5aeffb63844ce" /><Relationship Type="http://schemas.openxmlformats.org/officeDocument/2006/relationships/slide" Target="/ppt/slides/slide1.xml" Id="R5beb0ae8efbc45b6" /><Relationship Type="http://schemas.openxmlformats.org/officeDocument/2006/relationships/slide" Target="/ppt/slides/slide2.xml" Id="Ra6ffd53e59a2435a" /><Relationship Type="http://schemas.openxmlformats.org/officeDocument/2006/relationships/slide" Target="/ppt/slides/slide3.xml" Id="Rc8df7d0c635b499e" /><Relationship Type="http://schemas.openxmlformats.org/officeDocument/2006/relationships/slide" Target="/ppt/slides/slide4.xml" Id="R1af46f0f4d844578" /><Relationship Type="http://schemas.openxmlformats.org/officeDocument/2006/relationships/slide" Target="/ppt/slides/slide5.xml" Id="R40f5efee5e684c1a" /><Relationship Type="http://schemas.openxmlformats.org/officeDocument/2006/relationships/slide" Target="/ppt/slides/slide6.xml" Id="R2228c1e1632f46aa" /><Relationship Type="http://schemas.openxmlformats.org/officeDocument/2006/relationships/slide" Target="/ppt/slides/slide7.xml" Id="R648c19c97b66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85f9ce75d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6cc7e477747c6" /><Relationship Type="http://schemas.openxmlformats.org/officeDocument/2006/relationships/theme" Target="/ppt/slideMasters/theme/theme1.xml" Id="Rb3bc74449ab240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6cc7e4777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08aa0a24d44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eedd2d8b3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9a2fccf2b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4107bc09d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9b2ddb000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ba58d9e9b40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27abbba3a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