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32934cc16e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35e10ee8944e40"/>
  </p:sldMasterIdLst>
  <p:sldIdLst>
    <p:sldId xmlns:r="http://schemas.openxmlformats.org/officeDocument/2006/relationships" id="256" r:id="R1364c8b2d76f46bf"/>
    <p:sldId xmlns:r="http://schemas.openxmlformats.org/officeDocument/2006/relationships" id="257" r:id="R7418d7cdfbbb4723"/>
    <p:sldId xmlns:r="http://schemas.openxmlformats.org/officeDocument/2006/relationships" id="258" r:id="R4c401a7438084f99"/>
    <p:sldId xmlns:r="http://schemas.openxmlformats.org/officeDocument/2006/relationships" id="259" r:id="R4ba7a98962584017"/>
    <p:sldId xmlns:r="http://schemas.openxmlformats.org/officeDocument/2006/relationships" id="260" r:id="R6731974908a04dfa"/>
    <p:sldId xmlns:r="http://schemas.openxmlformats.org/officeDocument/2006/relationships" id="261" r:id="R265bcd9bfa74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5e10ee8944e40" /><Relationship Type="http://schemas.openxmlformats.org/officeDocument/2006/relationships/slide" Target="/ppt/slides/slide1.xml" Id="R1364c8b2d76f46bf" /><Relationship Type="http://schemas.openxmlformats.org/officeDocument/2006/relationships/slide" Target="/ppt/slides/slide2.xml" Id="R7418d7cdfbbb4723" /><Relationship Type="http://schemas.openxmlformats.org/officeDocument/2006/relationships/slide" Target="/ppt/slides/slide3.xml" Id="R4c401a7438084f99" /><Relationship Type="http://schemas.openxmlformats.org/officeDocument/2006/relationships/slide" Target="/ppt/slides/slide4.xml" Id="R4ba7a98962584017" /><Relationship Type="http://schemas.openxmlformats.org/officeDocument/2006/relationships/slide" Target="/ppt/slides/slide5.xml" Id="R6731974908a04dfa" /><Relationship Type="http://schemas.openxmlformats.org/officeDocument/2006/relationships/slide" Target="/ppt/slides/slide6.xml" Id="R265bcd9bfa74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df565cb574d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0c49357594149" /><Relationship Type="http://schemas.openxmlformats.org/officeDocument/2006/relationships/theme" Target="/ppt/slideMasters/theme/theme1.xml" Id="Ra638b37268ac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0c4935759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aca326539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e6d1a146e41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168aaea164d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12c22735949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d86acdf2847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4481e9c0b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Christophersens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916 102 887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