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87d6a4a2e347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724dbf1f6d42e2"/>
  </p:sldMasterIdLst>
  <p:sldIdLst>
    <p:sldId xmlns:r="http://schemas.openxmlformats.org/officeDocument/2006/relationships" id="256" r:id="R0862b4802f8a47aa"/>
    <p:sldId xmlns:r="http://schemas.openxmlformats.org/officeDocument/2006/relationships" id="257" r:id="R0635a5c8a1054e33"/>
    <p:sldId xmlns:r="http://schemas.openxmlformats.org/officeDocument/2006/relationships" id="258" r:id="R3c27b56bd24e4337"/>
    <p:sldId xmlns:r="http://schemas.openxmlformats.org/officeDocument/2006/relationships" id="259" r:id="R49d33113c95d46d8"/>
    <p:sldId xmlns:r="http://schemas.openxmlformats.org/officeDocument/2006/relationships" id="260" r:id="R0bb8b4ff1e8e44f6"/>
    <p:sldId xmlns:r="http://schemas.openxmlformats.org/officeDocument/2006/relationships" id="261" r:id="Re7cc9df3cadd46df"/>
    <p:sldId xmlns:r="http://schemas.openxmlformats.org/officeDocument/2006/relationships" id="262" r:id="R709c877c612249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24dbf1f6d42e2" /><Relationship Type="http://schemas.openxmlformats.org/officeDocument/2006/relationships/slide" Target="/ppt/slides/slide1.xml" Id="R0862b4802f8a47aa" /><Relationship Type="http://schemas.openxmlformats.org/officeDocument/2006/relationships/slide" Target="/ppt/slides/slide2.xml" Id="R0635a5c8a1054e33" /><Relationship Type="http://schemas.openxmlformats.org/officeDocument/2006/relationships/slide" Target="/ppt/slides/slide3.xml" Id="R3c27b56bd24e4337" /><Relationship Type="http://schemas.openxmlformats.org/officeDocument/2006/relationships/slide" Target="/ppt/slides/slide4.xml" Id="R49d33113c95d46d8" /><Relationship Type="http://schemas.openxmlformats.org/officeDocument/2006/relationships/slide" Target="/ppt/slides/slide5.xml" Id="R0bb8b4ff1e8e44f6" /><Relationship Type="http://schemas.openxmlformats.org/officeDocument/2006/relationships/slide" Target="/ppt/slides/slide6.xml" Id="Re7cc9df3cadd46df" /><Relationship Type="http://schemas.openxmlformats.org/officeDocument/2006/relationships/slide" Target="/ppt/slides/slide7.xml" Id="R709c877c612249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a41c8738534f9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14b3e1fe694d83" /><Relationship Type="http://schemas.openxmlformats.org/officeDocument/2006/relationships/theme" Target="/ppt/slideMasters/theme/theme1.xml" Id="Rca8597d5e56c45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14b3e1fe694d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776af7393346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7a2198e8b4b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e53dcfff3445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a3a4557e4f4b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1d2a1618c440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bce36cf04c49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911f352a146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STEINBRA HOLDING AS ble etablert [år] og holder til i Varhaug.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440 065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3 995 044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3 995 044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BRATLAND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Kaievegen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4360 Varhaug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916 079 028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STEINBRA HOLDING AS</a:t>
            </a:r>
          </a:p>
        </p:txBody>
      </p:sp>
    </p:spTree>
  </p:cSld>
  <p:clrMapOvr>
    <a:masterClrMapping xmlns:a="http://schemas.openxmlformats.org/drawingml/2006/main"/>
  </p:clrMapOvr>
</p:sld>
</file>