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4bfdb4013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7e8a8fcaaa4fa8"/>
  </p:sldMasterIdLst>
  <p:sldIdLst>
    <p:sldId xmlns:r="http://schemas.openxmlformats.org/officeDocument/2006/relationships" id="256" r:id="R1a9e7589f54a4844"/>
    <p:sldId xmlns:r="http://schemas.openxmlformats.org/officeDocument/2006/relationships" id="257" r:id="Ra770b946d399429c"/>
    <p:sldId xmlns:r="http://schemas.openxmlformats.org/officeDocument/2006/relationships" id="258" r:id="Rb0fa0290cb7d4bc0"/>
    <p:sldId xmlns:r="http://schemas.openxmlformats.org/officeDocument/2006/relationships" id="259" r:id="R8cbc011431024bf0"/>
    <p:sldId xmlns:r="http://schemas.openxmlformats.org/officeDocument/2006/relationships" id="260" r:id="R102b1957f5ba4599"/>
    <p:sldId xmlns:r="http://schemas.openxmlformats.org/officeDocument/2006/relationships" id="261" r:id="Rea6f96accecc412d"/>
    <p:sldId xmlns:r="http://schemas.openxmlformats.org/officeDocument/2006/relationships" id="262" r:id="R8aecad28cdd443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7e8a8fcaaa4fa8" /><Relationship Type="http://schemas.openxmlformats.org/officeDocument/2006/relationships/slide" Target="/ppt/slides/slide1.xml" Id="R1a9e7589f54a4844" /><Relationship Type="http://schemas.openxmlformats.org/officeDocument/2006/relationships/slide" Target="/ppt/slides/slide2.xml" Id="Ra770b946d399429c" /><Relationship Type="http://schemas.openxmlformats.org/officeDocument/2006/relationships/slide" Target="/ppt/slides/slide3.xml" Id="Rb0fa0290cb7d4bc0" /><Relationship Type="http://schemas.openxmlformats.org/officeDocument/2006/relationships/slide" Target="/ppt/slides/slide4.xml" Id="R8cbc011431024bf0" /><Relationship Type="http://schemas.openxmlformats.org/officeDocument/2006/relationships/slide" Target="/ppt/slides/slide5.xml" Id="R102b1957f5ba4599" /><Relationship Type="http://schemas.openxmlformats.org/officeDocument/2006/relationships/slide" Target="/ppt/slides/slide6.xml" Id="Rea6f96accecc412d" /><Relationship Type="http://schemas.openxmlformats.org/officeDocument/2006/relationships/slide" Target="/ppt/slides/slide7.xml" Id="R8aecad28cdd443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e06b240a5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49524166448dd" /><Relationship Type="http://schemas.openxmlformats.org/officeDocument/2006/relationships/theme" Target="/ppt/slideMasters/theme/theme1.xml" Id="R25a328b49d42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9495241664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ee70426bc49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930ba9ba1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a880470341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caedcf864f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dbeba325f48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78d2091c49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2d711f09c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