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5b2a4dacb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a68fd4f1548be"/>
  </p:sldMasterIdLst>
  <p:sldIdLst>
    <p:sldId xmlns:r="http://schemas.openxmlformats.org/officeDocument/2006/relationships" id="256" r:id="Redac1773ef0c40cf"/>
    <p:sldId xmlns:r="http://schemas.openxmlformats.org/officeDocument/2006/relationships" id="257" r:id="R68c229b42de047d2"/>
    <p:sldId xmlns:r="http://schemas.openxmlformats.org/officeDocument/2006/relationships" id="258" r:id="R5cafb561ffb44f09"/>
    <p:sldId xmlns:r="http://schemas.openxmlformats.org/officeDocument/2006/relationships" id="259" r:id="Reef6b1f5c01247df"/>
    <p:sldId xmlns:r="http://schemas.openxmlformats.org/officeDocument/2006/relationships" id="260" r:id="R27b9fe6e96f04710"/>
    <p:sldId xmlns:r="http://schemas.openxmlformats.org/officeDocument/2006/relationships" id="261" r:id="R8ce9275419cf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a68fd4f1548be" /><Relationship Type="http://schemas.openxmlformats.org/officeDocument/2006/relationships/slide" Target="/ppt/slides/slide1.xml" Id="Redac1773ef0c40cf" /><Relationship Type="http://schemas.openxmlformats.org/officeDocument/2006/relationships/slide" Target="/ppt/slides/slide2.xml" Id="R68c229b42de047d2" /><Relationship Type="http://schemas.openxmlformats.org/officeDocument/2006/relationships/slide" Target="/ppt/slides/slide3.xml" Id="R5cafb561ffb44f09" /><Relationship Type="http://schemas.openxmlformats.org/officeDocument/2006/relationships/slide" Target="/ppt/slides/slide4.xml" Id="Reef6b1f5c01247df" /><Relationship Type="http://schemas.openxmlformats.org/officeDocument/2006/relationships/slide" Target="/ppt/slides/slide5.xml" Id="R27b9fe6e96f04710" /><Relationship Type="http://schemas.openxmlformats.org/officeDocument/2006/relationships/slide" Target="/ppt/slides/slide6.xml" Id="R8ce9275419cf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bdff32edb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ed8d1d131466b" /><Relationship Type="http://schemas.openxmlformats.org/officeDocument/2006/relationships/theme" Target="/ppt/slideMasters/theme/theme1.xml" Id="Rbe108b81884c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ed8d1d131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a1821b320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742252a61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5eb58f030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8ed2225a8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cfcc21ad142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925bd41ca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