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07dd0f72f446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9cd81c4ced4c28"/>
  </p:sldMasterIdLst>
  <p:sldIdLst>
    <p:sldId xmlns:r="http://schemas.openxmlformats.org/officeDocument/2006/relationships" id="256" r:id="Rdf0dd601a44649dc"/>
    <p:sldId xmlns:r="http://schemas.openxmlformats.org/officeDocument/2006/relationships" id="257" r:id="R5a61d22cce864721"/>
    <p:sldId xmlns:r="http://schemas.openxmlformats.org/officeDocument/2006/relationships" id="258" r:id="Rbdc5251008bd4489"/>
    <p:sldId xmlns:r="http://schemas.openxmlformats.org/officeDocument/2006/relationships" id="259" r:id="R02bf3dd71515414d"/>
    <p:sldId xmlns:r="http://schemas.openxmlformats.org/officeDocument/2006/relationships" id="260" r:id="R693151cc94f34657"/>
    <p:sldId xmlns:r="http://schemas.openxmlformats.org/officeDocument/2006/relationships" id="261" r:id="R36a4103d3ea84de4"/>
    <p:sldId xmlns:r="http://schemas.openxmlformats.org/officeDocument/2006/relationships" id="262" r:id="Rb2a8758f06c74ee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9cd81c4ced4c28" /><Relationship Type="http://schemas.openxmlformats.org/officeDocument/2006/relationships/slide" Target="/ppt/slides/slide1.xml" Id="Rdf0dd601a44649dc" /><Relationship Type="http://schemas.openxmlformats.org/officeDocument/2006/relationships/slide" Target="/ppt/slides/slide2.xml" Id="R5a61d22cce864721" /><Relationship Type="http://schemas.openxmlformats.org/officeDocument/2006/relationships/slide" Target="/ppt/slides/slide3.xml" Id="Rbdc5251008bd4489" /><Relationship Type="http://schemas.openxmlformats.org/officeDocument/2006/relationships/slide" Target="/ppt/slides/slide4.xml" Id="R02bf3dd71515414d" /><Relationship Type="http://schemas.openxmlformats.org/officeDocument/2006/relationships/slide" Target="/ppt/slides/slide5.xml" Id="R693151cc94f34657" /><Relationship Type="http://schemas.openxmlformats.org/officeDocument/2006/relationships/slide" Target="/ppt/slides/slide6.xml" Id="R36a4103d3ea84de4" /><Relationship Type="http://schemas.openxmlformats.org/officeDocument/2006/relationships/slide" Target="/ppt/slides/slide7.xml" Id="Rb2a8758f06c74ee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63b7eb8c594f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77bdf498d046ab" /><Relationship Type="http://schemas.openxmlformats.org/officeDocument/2006/relationships/theme" Target="/ppt/slideMasters/theme/theme1.xml" Id="R51308819a72e4f7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77bdf498d046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f32db2293d474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3eef952c084b9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8f04f0ffc84c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145b4036b045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ac49ad7ee64f6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936c69f43b47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6f29be35b6486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TRULS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TRULS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1 627 642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79 504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72 674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48 248 465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52 052 166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EMILIE K.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JACOB K.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NANNA L.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L.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916 070 586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TRULS AS</a:t>
            </a:r>
          </a:p>
        </p:txBody>
      </p:sp>
    </p:spTree>
  </p:cSld>
  <p:clrMapOvr>
    <a:masterClrMapping xmlns:a="http://schemas.openxmlformats.org/drawingml/2006/main"/>
  </p:clrMapOvr>
</p:sld>
</file>