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dfa07b17b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c823117714c27"/>
  </p:sldMasterIdLst>
  <p:sldIdLst>
    <p:sldId xmlns:r="http://schemas.openxmlformats.org/officeDocument/2006/relationships" id="256" r:id="Rf6c54a07167c4382"/>
    <p:sldId xmlns:r="http://schemas.openxmlformats.org/officeDocument/2006/relationships" id="257" r:id="R4e98988fab43413e"/>
    <p:sldId xmlns:r="http://schemas.openxmlformats.org/officeDocument/2006/relationships" id="258" r:id="R21e9be9f554c4a52"/>
    <p:sldId xmlns:r="http://schemas.openxmlformats.org/officeDocument/2006/relationships" id="259" r:id="R1406b5dfa30b4ac0"/>
    <p:sldId xmlns:r="http://schemas.openxmlformats.org/officeDocument/2006/relationships" id="260" r:id="R3153e603467b45d3"/>
    <p:sldId xmlns:r="http://schemas.openxmlformats.org/officeDocument/2006/relationships" id="261" r:id="Rf0579e5275514f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c823117714c27" /><Relationship Type="http://schemas.openxmlformats.org/officeDocument/2006/relationships/slide" Target="/ppt/slides/slide1.xml" Id="Rf6c54a07167c4382" /><Relationship Type="http://schemas.openxmlformats.org/officeDocument/2006/relationships/slide" Target="/ppt/slides/slide2.xml" Id="R4e98988fab43413e" /><Relationship Type="http://schemas.openxmlformats.org/officeDocument/2006/relationships/slide" Target="/ppt/slides/slide3.xml" Id="R21e9be9f554c4a52" /><Relationship Type="http://schemas.openxmlformats.org/officeDocument/2006/relationships/slide" Target="/ppt/slides/slide4.xml" Id="R1406b5dfa30b4ac0" /><Relationship Type="http://schemas.openxmlformats.org/officeDocument/2006/relationships/slide" Target="/ppt/slides/slide5.xml" Id="R3153e603467b45d3" /><Relationship Type="http://schemas.openxmlformats.org/officeDocument/2006/relationships/slide" Target="/ppt/slides/slide6.xml" Id="Rf0579e5275514f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86fd7ef73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44b38efa94304" /><Relationship Type="http://schemas.openxmlformats.org/officeDocument/2006/relationships/theme" Target="/ppt/slideMasters/theme/theme1.xml" Id="Rab99093c5c82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44b38efa943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36cf97e17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f2a1ba68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56ca5eaaa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ff1bc7ede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079ce8366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0138d09bc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916 070 586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