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32185da2b54d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bf50af098a4ed2"/>
  </p:sldMasterIdLst>
  <p:sldIdLst>
    <p:sldId xmlns:r="http://schemas.openxmlformats.org/officeDocument/2006/relationships" id="256" r:id="R6743f6ddbec740b1"/>
    <p:sldId xmlns:r="http://schemas.openxmlformats.org/officeDocument/2006/relationships" id="257" r:id="R08d2e5b544774d5a"/>
    <p:sldId xmlns:r="http://schemas.openxmlformats.org/officeDocument/2006/relationships" id="258" r:id="Re581bd087c02432c"/>
    <p:sldId xmlns:r="http://schemas.openxmlformats.org/officeDocument/2006/relationships" id="259" r:id="R18be6319609b444e"/>
    <p:sldId xmlns:r="http://schemas.openxmlformats.org/officeDocument/2006/relationships" id="260" r:id="R1e488dd1d5854f1d"/>
    <p:sldId xmlns:r="http://schemas.openxmlformats.org/officeDocument/2006/relationships" id="261" r:id="R3ae3747834504a55"/>
    <p:sldId xmlns:r="http://schemas.openxmlformats.org/officeDocument/2006/relationships" id="262" r:id="Rbad9cb3ca763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f50af098a4ed2" /><Relationship Type="http://schemas.openxmlformats.org/officeDocument/2006/relationships/slide" Target="/ppt/slides/slide1.xml" Id="R6743f6ddbec740b1" /><Relationship Type="http://schemas.openxmlformats.org/officeDocument/2006/relationships/slide" Target="/ppt/slides/slide2.xml" Id="R08d2e5b544774d5a" /><Relationship Type="http://schemas.openxmlformats.org/officeDocument/2006/relationships/slide" Target="/ppt/slides/slide3.xml" Id="Re581bd087c02432c" /><Relationship Type="http://schemas.openxmlformats.org/officeDocument/2006/relationships/slide" Target="/ppt/slides/slide4.xml" Id="R18be6319609b444e" /><Relationship Type="http://schemas.openxmlformats.org/officeDocument/2006/relationships/slide" Target="/ppt/slides/slide5.xml" Id="R1e488dd1d5854f1d" /><Relationship Type="http://schemas.openxmlformats.org/officeDocument/2006/relationships/slide" Target="/ppt/slides/slide6.xml" Id="R3ae3747834504a55" /><Relationship Type="http://schemas.openxmlformats.org/officeDocument/2006/relationships/slide" Target="/ppt/slides/slide7.xml" Id="Rbad9cb3ca763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ce31a545040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139202ea246ec" /><Relationship Type="http://schemas.openxmlformats.org/officeDocument/2006/relationships/theme" Target="/ppt/slideMasters/theme/theme1.xml" Id="R406cc5306bec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7139202ea2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b5ff10be9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55ac3666e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96e72eb2648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a0f80f6af40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8a9f1cd124e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2d525cbdc4f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809af955b43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URSUS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URSUS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−13 947 508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−17 587 675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173 856 325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576 778 133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916 054 653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HOLDING AS</a:t>
            </a:r>
          </a:p>
        </p:txBody>
      </p:sp>
    </p:spTree>
  </p:cSld>
  <p:clrMapOvr>
    <a:masterClrMapping xmlns:a="http://schemas.openxmlformats.org/drawingml/2006/main"/>
  </p:clrMapOvr>
</p:sld>
</file>