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59656bac9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4a52c43e143e3"/>
  </p:sldMasterIdLst>
  <p:sldIdLst>
    <p:sldId xmlns:r="http://schemas.openxmlformats.org/officeDocument/2006/relationships" id="256" r:id="Rd5be0b3b3d124d40"/>
    <p:sldId xmlns:r="http://schemas.openxmlformats.org/officeDocument/2006/relationships" id="257" r:id="R132c3946cd0d4582"/>
    <p:sldId xmlns:r="http://schemas.openxmlformats.org/officeDocument/2006/relationships" id="258" r:id="Rce84cb2985e449c0"/>
    <p:sldId xmlns:r="http://schemas.openxmlformats.org/officeDocument/2006/relationships" id="259" r:id="Rb35429fb8f31451a"/>
    <p:sldId xmlns:r="http://schemas.openxmlformats.org/officeDocument/2006/relationships" id="260" r:id="R6bb89080b6f54f33"/>
    <p:sldId xmlns:r="http://schemas.openxmlformats.org/officeDocument/2006/relationships" id="261" r:id="Ra4f9da889177455c"/>
    <p:sldId xmlns:r="http://schemas.openxmlformats.org/officeDocument/2006/relationships" id="262" r:id="R0e7ca44d3391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4a52c43e143e3" /><Relationship Type="http://schemas.openxmlformats.org/officeDocument/2006/relationships/slide" Target="/ppt/slides/slide1.xml" Id="Rd5be0b3b3d124d40" /><Relationship Type="http://schemas.openxmlformats.org/officeDocument/2006/relationships/slide" Target="/ppt/slides/slide2.xml" Id="R132c3946cd0d4582" /><Relationship Type="http://schemas.openxmlformats.org/officeDocument/2006/relationships/slide" Target="/ppt/slides/slide3.xml" Id="Rce84cb2985e449c0" /><Relationship Type="http://schemas.openxmlformats.org/officeDocument/2006/relationships/slide" Target="/ppt/slides/slide4.xml" Id="Rb35429fb8f31451a" /><Relationship Type="http://schemas.openxmlformats.org/officeDocument/2006/relationships/slide" Target="/ppt/slides/slide5.xml" Id="R6bb89080b6f54f33" /><Relationship Type="http://schemas.openxmlformats.org/officeDocument/2006/relationships/slide" Target="/ppt/slides/slide6.xml" Id="Ra4f9da889177455c" /><Relationship Type="http://schemas.openxmlformats.org/officeDocument/2006/relationships/slide" Target="/ppt/slides/slide7.xml" Id="R0e7ca44d3391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d59d59e00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63a349ac4d35" /><Relationship Type="http://schemas.openxmlformats.org/officeDocument/2006/relationships/theme" Target="/ppt/slideMasters/theme/theme1.xml" Id="R44c88c71c4dc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863a349ac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6688fa41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eb235e22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1c3554f1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8e0e6327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ce01d61bb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0b3633e8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bb5b9b06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URSUS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−16 431 251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872 310 755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963 816 332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Ursus Holding AS, 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916 054 580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