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3e809a66a744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21aacffa84857"/>
  </p:sldMasterIdLst>
  <p:sldIdLst>
    <p:sldId xmlns:r="http://schemas.openxmlformats.org/officeDocument/2006/relationships" id="256" r:id="R83e8f8b62da1408d"/>
    <p:sldId xmlns:r="http://schemas.openxmlformats.org/officeDocument/2006/relationships" id="257" r:id="R113202434f2f413e"/>
    <p:sldId xmlns:r="http://schemas.openxmlformats.org/officeDocument/2006/relationships" id="258" r:id="Rd8262673bc0f47b7"/>
    <p:sldId xmlns:r="http://schemas.openxmlformats.org/officeDocument/2006/relationships" id="259" r:id="Rea28f30fcca741bd"/>
    <p:sldId xmlns:r="http://schemas.openxmlformats.org/officeDocument/2006/relationships" id="260" r:id="R0a748480fb744fc4"/>
    <p:sldId xmlns:r="http://schemas.openxmlformats.org/officeDocument/2006/relationships" id="261" r:id="Re4290fe44f64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21aacffa84857" /><Relationship Type="http://schemas.openxmlformats.org/officeDocument/2006/relationships/slide" Target="/ppt/slides/slide1.xml" Id="R83e8f8b62da1408d" /><Relationship Type="http://schemas.openxmlformats.org/officeDocument/2006/relationships/slide" Target="/ppt/slides/slide2.xml" Id="R113202434f2f413e" /><Relationship Type="http://schemas.openxmlformats.org/officeDocument/2006/relationships/slide" Target="/ppt/slides/slide3.xml" Id="Rd8262673bc0f47b7" /><Relationship Type="http://schemas.openxmlformats.org/officeDocument/2006/relationships/slide" Target="/ppt/slides/slide4.xml" Id="Rea28f30fcca741bd" /><Relationship Type="http://schemas.openxmlformats.org/officeDocument/2006/relationships/slide" Target="/ppt/slides/slide5.xml" Id="R0a748480fb744fc4" /><Relationship Type="http://schemas.openxmlformats.org/officeDocument/2006/relationships/slide" Target="/ppt/slides/slide6.xml" Id="Re4290fe44f64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bb2882cb3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25e1fa9e44768" /><Relationship Type="http://schemas.openxmlformats.org/officeDocument/2006/relationships/theme" Target="/ppt/slideMasters/theme/theme1.xml" Id="R173aadf63fcb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25e1fa9e447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af6eb31d147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d025bb2864c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c995f54aa41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3d2529f3a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9ebc4623344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a37419c3d4b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Ursus Holding AS, 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