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20eb937d9d46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40452d3484b90"/>
  </p:sldMasterIdLst>
  <p:sldIdLst>
    <p:sldId xmlns:r="http://schemas.openxmlformats.org/officeDocument/2006/relationships" id="256" r:id="Raef254bed8894a90"/>
    <p:sldId xmlns:r="http://schemas.openxmlformats.org/officeDocument/2006/relationships" id="257" r:id="R41d0b992d41041ec"/>
    <p:sldId xmlns:r="http://schemas.openxmlformats.org/officeDocument/2006/relationships" id="258" r:id="Rdb005a703f2b4206"/>
    <p:sldId xmlns:r="http://schemas.openxmlformats.org/officeDocument/2006/relationships" id="259" r:id="R230e3e5021d544fa"/>
    <p:sldId xmlns:r="http://schemas.openxmlformats.org/officeDocument/2006/relationships" id="260" r:id="R8751d16195f14ece"/>
    <p:sldId xmlns:r="http://schemas.openxmlformats.org/officeDocument/2006/relationships" id="261" r:id="Rc6826c3590744c8f"/>
    <p:sldId xmlns:r="http://schemas.openxmlformats.org/officeDocument/2006/relationships" id="262" r:id="Ra9af03085c5d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40452d3484b90" /><Relationship Type="http://schemas.openxmlformats.org/officeDocument/2006/relationships/slide" Target="/ppt/slides/slide1.xml" Id="Raef254bed8894a90" /><Relationship Type="http://schemas.openxmlformats.org/officeDocument/2006/relationships/slide" Target="/ppt/slides/slide2.xml" Id="R41d0b992d41041ec" /><Relationship Type="http://schemas.openxmlformats.org/officeDocument/2006/relationships/slide" Target="/ppt/slides/slide3.xml" Id="Rdb005a703f2b4206" /><Relationship Type="http://schemas.openxmlformats.org/officeDocument/2006/relationships/slide" Target="/ppt/slides/slide4.xml" Id="R230e3e5021d544fa" /><Relationship Type="http://schemas.openxmlformats.org/officeDocument/2006/relationships/slide" Target="/ppt/slides/slide5.xml" Id="R8751d16195f14ece" /><Relationship Type="http://schemas.openxmlformats.org/officeDocument/2006/relationships/slide" Target="/ppt/slides/slide6.xml" Id="Rc6826c3590744c8f" /><Relationship Type="http://schemas.openxmlformats.org/officeDocument/2006/relationships/slide" Target="/ppt/slides/slide7.xml" Id="Ra9af03085c5d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3df3f9bee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52b1c88244496" /><Relationship Type="http://schemas.openxmlformats.org/officeDocument/2006/relationships/theme" Target="/ppt/slideMasters/theme/theme1.xml" Id="Rf6e6eec4da69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52b1c8824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19cc49965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fe6c535954d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e34ad0a4e46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8b985bbb144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6f3145bd47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3cdedd2c941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7d4973b684d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ZUMIT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ZUMIT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1 022 905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BRENTNALL SERVICES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VIGUS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916 047 460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ZUMIT AS</a:t>
            </a:r>
          </a:p>
        </p:txBody>
      </p:sp>
    </p:spTree>
  </p:cSld>
  <p:clrMapOvr>
    <a:masterClrMapping xmlns:a="http://schemas.openxmlformats.org/drawingml/2006/main"/>
  </p:clrMapOvr>
</p:sld>
</file>