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61e1ce41bb48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5ed5e519894ab4"/>
  </p:sldMasterIdLst>
  <p:sldIdLst>
    <p:sldId xmlns:r="http://schemas.openxmlformats.org/officeDocument/2006/relationships" id="256" r:id="Re06e57028adf4a64"/>
    <p:sldId xmlns:r="http://schemas.openxmlformats.org/officeDocument/2006/relationships" id="257" r:id="R430abc41dc3144a7"/>
    <p:sldId xmlns:r="http://schemas.openxmlformats.org/officeDocument/2006/relationships" id="258" r:id="Rf731b8ea835142fd"/>
    <p:sldId xmlns:r="http://schemas.openxmlformats.org/officeDocument/2006/relationships" id="259" r:id="R9b4b79c416234e16"/>
    <p:sldId xmlns:r="http://schemas.openxmlformats.org/officeDocument/2006/relationships" id="260" r:id="R575d200426b24210"/>
    <p:sldId xmlns:r="http://schemas.openxmlformats.org/officeDocument/2006/relationships" id="261" r:id="R21043d0e9ce641e5"/>
    <p:sldId xmlns:r="http://schemas.openxmlformats.org/officeDocument/2006/relationships" id="262" r:id="R497d0506bbdc40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ed5e519894ab4" /><Relationship Type="http://schemas.openxmlformats.org/officeDocument/2006/relationships/slide" Target="/ppt/slides/slide1.xml" Id="Re06e57028adf4a64" /><Relationship Type="http://schemas.openxmlformats.org/officeDocument/2006/relationships/slide" Target="/ppt/slides/slide2.xml" Id="R430abc41dc3144a7" /><Relationship Type="http://schemas.openxmlformats.org/officeDocument/2006/relationships/slide" Target="/ppt/slides/slide3.xml" Id="Rf731b8ea835142fd" /><Relationship Type="http://schemas.openxmlformats.org/officeDocument/2006/relationships/slide" Target="/ppt/slides/slide4.xml" Id="R9b4b79c416234e16" /><Relationship Type="http://schemas.openxmlformats.org/officeDocument/2006/relationships/slide" Target="/ppt/slides/slide5.xml" Id="R575d200426b24210" /><Relationship Type="http://schemas.openxmlformats.org/officeDocument/2006/relationships/slide" Target="/ppt/slides/slide6.xml" Id="R21043d0e9ce641e5" /><Relationship Type="http://schemas.openxmlformats.org/officeDocument/2006/relationships/slide" Target="/ppt/slides/slide7.xml" Id="R497d0506bbdc40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35cc5e64743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2970db46343d5" /><Relationship Type="http://schemas.openxmlformats.org/officeDocument/2006/relationships/theme" Target="/ppt/slideMasters/theme/theme1.xml" Id="R4f9be17ab26847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52970db46343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29183710346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21964a9b343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aef28830940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e5dfdf4dc43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0f094ee8249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970ac4b5f4c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493b7609c46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INVESTERAAS &amp; EFTF.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INVESTERAAS &amp; EFTF.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400 315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604 440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VESTERAAS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Bjerregaards gate 56H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erlend.vesteraas@gmail.com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916 034 881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