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14eed70d6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86a46ae5d4f72"/>
  </p:sldMasterIdLst>
  <p:sldIdLst>
    <p:sldId xmlns:r="http://schemas.openxmlformats.org/officeDocument/2006/relationships" id="256" r:id="Rd70b19a63bc44c0f"/>
    <p:sldId xmlns:r="http://schemas.openxmlformats.org/officeDocument/2006/relationships" id="257" r:id="R7f9e2452b61140a8"/>
    <p:sldId xmlns:r="http://schemas.openxmlformats.org/officeDocument/2006/relationships" id="258" r:id="R2cfb062d7d7346d9"/>
    <p:sldId xmlns:r="http://schemas.openxmlformats.org/officeDocument/2006/relationships" id="259" r:id="R2294ac8407db4f05"/>
    <p:sldId xmlns:r="http://schemas.openxmlformats.org/officeDocument/2006/relationships" id="260" r:id="R5ae6ea949c5043fa"/>
    <p:sldId xmlns:r="http://schemas.openxmlformats.org/officeDocument/2006/relationships" id="261" r:id="R615dd767cdcb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86a46ae5d4f72" /><Relationship Type="http://schemas.openxmlformats.org/officeDocument/2006/relationships/slide" Target="/ppt/slides/slide1.xml" Id="Rd70b19a63bc44c0f" /><Relationship Type="http://schemas.openxmlformats.org/officeDocument/2006/relationships/slide" Target="/ppt/slides/slide2.xml" Id="R7f9e2452b61140a8" /><Relationship Type="http://schemas.openxmlformats.org/officeDocument/2006/relationships/slide" Target="/ppt/slides/slide3.xml" Id="R2cfb062d7d7346d9" /><Relationship Type="http://schemas.openxmlformats.org/officeDocument/2006/relationships/slide" Target="/ppt/slides/slide4.xml" Id="R2294ac8407db4f05" /><Relationship Type="http://schemas.openxmlformats.org/officeDocument/2006/relationships/slide" Target="/ppt/slides/slide5.xml" Id="R5ae6ea949c5043fa" /><Relationship Type="http://schemas.openxmlformats.org/officeDocument/2006/relationships/slide" Target="/ppt/slides/slide6.xml" Id="R615dd767cdcb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709129d9a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5802795949ff" /><Relationship Type="http://schemas.openxmlformats.org/officeDocument/2006/relationships/theme" Target="/ppt/slideMasters/theme/theme1.xml" Id="R668599a5734f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858027959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034fbcd6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97bbc9ca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dd989724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67720ac1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0929f290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a6757d07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