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ea6bd8864b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dc45d88674f7f"/>
  </p:sldMasterIdLst>
  <p:sldIdLst>
    <p:sldId xmlns:r="http://schemas.openxmlformats.org/officeDocument/2006/relationships" id="256" r:id="R76abf4c119144efc"/>
    <p:sldId xmlns:r="http://schemas.openxmlformats.org/officeDocument/2006/relationships" id="257" r:id="Re082acb596134087"/>
    <p:sldId xmlns:r="http://schemas.openxmlformats.org/officeDocument/2006/relationships" id="258" r:id="R175d088154224935"/>
    <p:sldId xmlns:r="http://schemas.openxmlformats.org/officeDocument/2006/relationships" id="259" r:id="R6218f0f756ac47b6"/>
    <p:sldId xmlns:r="http://schemas.openxmlformats.org/officeDocument/2006/relationships" id="260" r:id="Rfd28e975513f4f06"/>
    <p:sldId xmlns:r="http://schemas.openxmlformats.org/officeDocument/2006/relationships" id="261" r:id="R2f395bfebf634ca7"/>
    <p:sldId xmlns:r="http://schemas.openxmlformats.org/officeDocument/2006/relationships" id="262" r:id="Rfb70bb7795f5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dc45d88674f7f" /><Relationship Type="http://schemas.openxmlformats.org/officeDocument/2006/relationships/slide" Target="/ppt/slides/slide1.xml" Id="R76abf4c119144efc" /><Relationship Type="http://schemas.openxmlformats.org/officeDocument/2006/relationships/slide" Target="/ppt/slides/slide2.xml" Id="Re082acb596134087" /><Relationship Type="http://schemas.openxmlformats.org/officeDocument/2006/relationships/slide" Target="/ppt/slides/slide3.xml" Id="R175d088154224935" /><Relationship Type="http://schemas.openxmlformats.org/officeDocument/2006/relationships/slide" Target="/ppt/slides/slide4.xml" Id="R6218f0f756ac47b6" /><Relationship Type="http://schemas.openxmlformats.org/officeDocument/2006/relationships/slide" Target="/ppt/slides/slide5.xml" Id="Rfd28e975513f4f06" /><Relationship Type="http://schemas.openxmlformats.org/officeDocument/2006/relationships/slide" Target="/ppt/slides/slide6.xml" Id="R2f395bfebf634ca7" /><Relationship Type="http://schemas.openxmlformats.org/officeDocument/2006/relationships/slide" Target="/ppt/slides/slide7.xml" Id="Rfb70bb7795f5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b6936dc9344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27f51407f45e8" /><Relationship Type="http://schemas.openxmlformats.org/officeDocument/2006/relationships/theme" Target="/ppt/slideMasters/theme/theme1.xml" Id="Rdc3d17d599b240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27f51407f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95561f07646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3861c7e88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5a02cebf7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a9a9ee45b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477432e9f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440e4a72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2f2daeb6a4a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4 612 692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4 893 030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VENEMYR JARL HELGE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JHV 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915 972 748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JHV HOLDING AS</a:t>
            </a:r>
          </a:p>
        </p:txBody>
      </p:sp>
    </p:spTree>
  </p:cSld>
  <p:clrMapOvr>
    <a:masterClrMapping xmlns:a="http://schemas.openxmlformats.org/drawingml/2006/main"/>
  </p:clrMapOvr>
</p:sld>
</file>