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57d607475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249cf4e5549c3"/>
  </p:sldMasterIdLst>
  <p:sldIdLst>
    <p:sldId xmlns:r="http://schemas.openxmlformats.org/officeDocument/2006/relationships" id="256" r:id="Rb03910967d794488"/>
    <p:sldId xmlns:r="http://schemas.openxmlformats.org/officeDocument/2006/relationships" id="257" r:id="R6d8fdf43abc74cbe"/>
    <p:sldId xmlns:r="http://schemas.openxmlformats.org/officeDocument/2006/relationships" id="258" r:id="R00352b8283e84bf6"/>
    <p:sldId xmlns:r="http://schemas.openxmlformats.org/officeDocument/2006/relationships" id="259" r:id="Rf1a3826baefd4855"/>
    <p:sldId xmlns:r="http://schemas.openxmlformats.org/officeDocument/2006/relationships" id="260" r:id="R111ff8cf09144bbf"/>
    <p:sldId xmlns:r="http://schemas.openxmlformats.org/officeDocument/2006/relationships" id="261" r:id="R3af110fcab8b4376"/>
    <p:sldId xmlns:r="http://schemas.openxmlformats.org/officeDocument/2006/relationships" id="262" r:id="Red0ca539e3f5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249cf4e5549c3" /><Relationship Type="http://schemas.openxmlformats.org/officeDocument/2006/relationships/slide" Target="/ppt/slides/slide1.xml" Id="Rb03910967d794488" /><Relationship Type="http://schemas.openxmlformats.org/officeDocument/2006/relationships/slide" Target="/ppt/slides/slide2.xml" Id="R6d8fdf43abc74cbe" /><Relationship Type="http://schemas.openxmlformats.org/officeDocument/2006/relationships/slide" Target="/ppt/slides/slide3.xml" Id="R00352b8283e84bf6" /><Relationship Type="http://schemas.openxmlformats.org/officeDocument/2006/relationships/slide" Target="/ppt/slides/slide4.xml" Id="Rf1a3826baefd4855" /><Relationship Type="http://schemas.openxmlformats.org/officeDocument/2006/relationships/slide" Target="/ppt/slides/slide5.xml" Id="R111ff8cf09144bbf" /><Relationship Type="http://schemas.openxmlformats.org/officeDocument/2006/relationships/slide" Target="/ppt/slides/slide6.xml" Id="R3af110fcab8b4376" /><Relationship Type="http://schemas.openxmlformats.org/officeDocument/2006/relationships/slide" Target="/ppt/slides/slide7.xml" Id="Red0ca539e3f5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745683123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09d643354916" /><Relationship Type="http://schemas.openxmlformats.org/officeDocument/2006/relationships/theme" Target="/ppt/slideMasters/theme/theme1.xml" Id="Ra7714c2c077f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209d64335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82f92f9f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44e92538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6b40ac15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6f3f9585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c31c7442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bad863ce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63f4d277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SALTERI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−1 668 316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55 048 703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915 966 519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