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35886a907944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e51d3da032440a"/>
  </p:sldMasterIdLst>
  <p:sldIdLst>
    <p:sldId xmlns:r="http://schemas.openxmlformats.org/officeDocument/2006/relationships" id="256" r:id="Rd0ccbe7e74964e3e"/>
    <p:sldId xmlns:r="http://schemas.openxmlformats.org/officeDocument/2006/relationships" id="257" r:id="R4e9e2a37074d40fe"/>
    <p:sldId xmlns:r="http://schemas.openxmlformats.org/officeDocument/2006/relationships" id="258" r:id="Rf2762874702c4c5e"/>
    <p:sldId xmlns:r="http://schemas.openxmlformats.org/officeDocument/2006/relationships" id="259" r:id="Ra408044a9e5e4bed"/>
    <p:sldId xmlns:r="http://schemas.openxmlformats.org/officeDocument/2006/relationships" id="260" r:id="R98cdb13c2dbc468b"/>
    <p:sldId xmlns:r="http://schemas.openxmlformats.org/officeDocument/2006/relationships" id="261" r:id="Re794cfeb53f84b6c"/>
    <p:sldId xmlns:r="http://schemas.openxmlformats.org/officeDocument/2006/relationships" id="262" r:id="Rdf21b97161314e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e51d3da032440a" /><Relationship Type="http://schemas.openxmlformats.org/officeDocument/2006/relationships/slide" Target="/ppt/slides/slide1.xml" Id="Rd0ccbe7e74964e3e" /><Relationship Type="http://schemas.openxmlformats.org/officeDocument/2006/relationships/slide" Target="/ppt/slides/slide2.xml" Id="R4e9e2a37074d40fe" /><Relationship Type="http://schemas.openxmlformats.org/officeDocument/2006/relationships/slide" Target="/ppt/slides/slide3.xml" Id="Rf2762874702c4c5e" /><Relationship Type="http://schemas.openxmlformats.org/officeDocument/2006/relationships/slide" Target="/ppt/slides/slide4.xml" Id="Ra408044a9e5e4bed" /><Relationship Type="http://schemas.openxmlformats.org/officeDocument/2006/relationships/slide" Target="/ppt/slides/slide5.xml" Id="R98cdb13c2dbc468b" /><Relationship Type="http://schemas.openxmlformats.org/officeDocument/2006/relationships/slide" Target="/ppt/slides/slide6.xml" Id="Re794cfeb53f84b6c" /><Relationship Type="http://schemas.openxmlformats.org/officeDocument/2006/relationships/slide" Target="/ppt/slides/slide7.xml" Id="Rdf21b97161314e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084bf8301c40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12726ccf84898" /><Relationship Type="http://schemas.openxmlformats.org/officeDocument/2006/relationships/theme" Target="/ppt/slideMasters/theme/theme1.xml" Id="R5adebcdfd8c149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912726ccf848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590ffe7bd46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e1182634643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7bb0c3fb548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265cc839f43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4e6c2515b4b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c671563e948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d089e813847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SØRBYE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1 641 645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9 392 074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9 400 256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SØRBYE ARILD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Auberts vei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06 54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andreas@sorbye.no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915 964 893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