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3c77638c80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5f5eb836e4fb2"/>
  </p:sldMasterIdLst>
  <p:sldIdLst>
    <p:sldId xmlns:r="http://schemas.openxmlformats.org/officeDocument/2006/relationships" id="256" r:id="R7e542fcb7e0a4fa5"/>
    <p:sldId xmlns:r="http://schemas.openxmlformats.org/officeDocument/2006/relationships" id="257" r:id="R8989433036c64f76"/>
    <p:sldId xmlns:r="http://schemas.openxmlformats.org/officeDocument/2006/relationships" id="258" r:id="Ra93da41d519a4c3c"/>
    <p:sldId xmlns:r="http://schemas.openxmlformats.org/officeDocument/2006/relationships" id="259" r:id="Rbbfc077d601f4ee3"/>
    <p:sldId xmlns:r="http://schemas.openxmlformats.org/officeDocument/2006/relationships" id="260" r:id="Rd760fd28e16a4cea"/>
    <p:sldId xmlns:r="http://schemas.openxmlformats.org/officeDocument/2006/relationships" id="261" r:id="Rab451aac2c1c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5f5eb836e4fb2" /><Relationship Type="http://schemas.openxmlformats.org/officeDocument/2006/relationships/slide" Target="/ppt/slides/slide1.xml" Id="R7e542fcb7e0a4fa5" /><Relationship Type="http://schemas.openxmlformats.org/officeDocument/2006/relationships/slide" Target="/ppt/slides/slide2.xml" Id="R8989433036c64f76" /><Relationship Type="http://schemas.openxmlformats.org/officeDocument/2006/relationships/slide" Target="/ppt/slides/slide3.xml" Id="Ra93da41d519a4c3c" /><Relationship Type="http://schemas.openxmlformats.org/officeDocument/2006/relationships/slide" Target="/ppt/slides/slide4.xml" Id="Rbbfc077d601f4ee3" /><Relationship Type="http://schemas.openxmlformats.org/officeDocument/2006/relationships/slide" Target="/ppt/slides/slide5.xml" Id="Rd760fd28e16a4cea" /><Relationship Type="http://schemas.openxmlformats.org/officeDocument/2006/relationships/slide" Target="/ppt/slides/slide6.xml" Id="Rab451aac2c1c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1de8d0165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f69d6c1a46a9" /><Relationship Type="http://schemas.openxmlformats.org/officeDocument/2006/relationships/theme" Target="/ppt/slideMasters/theme/theme1.xml" Id="R2e7f9ed92879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7f69d6c1a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05fab9668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0df78a22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1bad1923c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346e09d69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0d62ad5d5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9881e0ba6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