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02da998464d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95b8edae74812"/>
  </p:sldMasterIdLst>
  <p:sldIdLst>
    <p:sldId xmlns:r="http://schemas.openxmlformats.org/officeDocument/2006/relationships" id="256" r:id="Reacc27ad178d49dc"/>
    <p:sldId xmlns:r="http://schemas.openxmlformats.org/officeDocument/2006/relationships" id="257" r:id="R02a894831f514674"/>
    <p:sldId xmlns:r="http://schemas.openxmlformats.org/officeDocument/2006/relationships" id="258" r:id="Rb8db022ae96345ad"/>
    <p:sldId xmlns:r="http://schemas.openxmlformats.org/officeDocument/2006/relationships" id="259" r:id="R867e6040959740b3"/>
    <p:sldId xmlns:r="http://schemas.openxmlformats.org/officeDocument/2006/relationships" id="260" r:id="Rb18ac1c46ab14094"/>
    <p:sldId xmlns:r="http://schemas.openxmlformats.org/officeDocument/2006/relationships" id="261" r:id="R888213ae001b43d0"/>
    <p:sldId xmlns:r="http://schemas.openxmlformats.org/officeDocument/2006/relationships" id="262" r:id="R387cf01fe39149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95b8edae74812" /><Relationship Type="http://schemas.openxmlformats.org/officeDocument/2006/relationships/slide" Target="/ppt/slides/slide1.xml" Id="Reacc27ad178d49dc" /><Relationship Type="http://schemas.openxmlformats.org/officeDocument/2006/relationships/slide" Target="/ppt/slides/slide2.xml" Id="R02a894831f514674" /><Relationship Type="http://schemas.openxmlformats.org/officeDocument/2006/relationships/slide" Target="/ppt/slides/slide3.xml" Id="Rb8db022ae96345ad" /><Relationship Type="http://schemas.openxmlformats.org/officeDocument/2006/relationships/slide" Target="/ppt/slides/slide4.xml" Id="R867e6040959740b3" /><Relationship Type="http://schemas.openxmlformats.org/officeDocument/2006/relationships/slide" Target="/ppt/slides/slide5.xml" Id="Rb18ac1c46ab14094" /><Relationship Type="http://schemas.openxmlformats.org/officeDocument/2006/relationships/slide" Target="/ppt/slides/slide6.xml" Id="R888213ae001b43d0" /><Relationship Type="http://schemas.openxmlformats.org/officeDocument/2006/relationships/slide" Target="/ppt/slides/slide7.xml" Id="R387cf01fe39149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84c37b1f7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7b60f2790423d" /><Relationship Type="http://schemas.openxmlformats.org/officeDocument/2006/relationships/theme" Target="/ppt/slideMasters/theme/theme1.xml" Id="R786bf92486564f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47b60f279042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1aa115bed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02fc4e4ea40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7aa7a8254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d4e909381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6e70a8ee7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8174ea7ea4a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80043b8404e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1 739 677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FRODE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915 963 900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