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ec3864218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4695e5f9d4e6b"/>
  </p:sldMasterIdLst>
  <p:sldIdLst>
    <p:sldId xmlns:r="http://schemas.openxmlformats.org/officeDocument/2006/relationships" id="256" r:id="Rb38b104d6f8a4d5f"/>
    <p:sldId xmlns:r="http://schemas.openxmlformats.org/officeDocument/2006/relationships" id="257" r:id="Rf30994d6ffd2444d"/>
    <p:sldId xmlns:r="http://schemas.openxmlformats.org/officeDocument/2006/relationships" id="258" r:id="Rf1408d23b7c741df"/>
    <p:sldId xmlns:r="http://schemas.openxmlformats.org/officeDocument/2006/relationships" id="259" r:id="R324f0953fd7746dc"/>
    <p:sldId xmlns:r="http://schemas.openxmlformats.org/officeDocument/2006/relationships" id="260" r:id="R7582e72c14a34be8"/>
    <p:sldId xmlns:r="http://schemas.openxmlformats.org/officeDocument/2006/relationships" id="261" r:id="R255658b2f2d340f4"/>
    <p:sldId xmlns:r="http://schemas.openxmlformats.org/officeDocument/2006/relationships" id="262" r:id="R3e34248575b6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4695e5f9d4e6b" /><Relationship Type="http://schemas.openxmlformats.org/officeDocument/2006/relationships/slide" Target="/ppt/slides/slide1.xml" Id="Rb38b104d6f8a4d5f" /><Relationship Type="http://schemas.openxmlformats.org/officeDocument/2006/relationships/slide" Target="/ppt/slides/slide2.xml" Id="Rf30994d6ffd2444d" /><Relationship Type="http://schemas.openxmlformats.org/officeDocument/2006/relationships/slide" Target="/ppt/slides/slide3.xml" Id="Rf1408d23b7c741df" /><Relationship Type="http://schemas.openxmlformats.org/officeDocument/2006/relationships/slide" Target="/ppt/slides/slide4.xml" Id="R324f0953fd7746dc" /><Relationship Type="http://schemas.openxmlformats.org/officeDocument/2006/relationships/slide" Target="/ppt/slides/slide5.xml" Id="R7582e72c14a34be8" /><Relationship Type="http://schemas.openxmlformats.org/officeDocument/2006/relationships/slide" Target="/ppt/slides/slide6.xml" Id="R255658b2f2d340f4" /><Relationship Type="http://schemas.openxmlformats.org/officeDocument/2006/relationships/slide" Target="/ppt/slides/slide7.xml" Id="R3e34248575b6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608c4b843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02c49a1f46af" /><Relationship Type="http://schemas.openxmlformats.org/officeDocument/2006/relationships/theme" Target="/ppt/slideMasters/theme/theme1.xml" Id="R624a0b5fa0df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c02c49a1f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21372baf1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f6affc63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f8dc7955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2245689a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59d2ea44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d7529e87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c291908b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