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d26bfe170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e5f40ed2b4ff7"/>
  </p:sldMasterIdLst>
  <p:sldIdLst>
    <p:sldId xmlns:r="http://schemas.openxmlformats.org/officeDocument/2006/relationships" id="256" r:id="Rd48ef923b74a437e"/>
    <p:sldId xmlns:r="http://schemas.openxmlformats.org/officeDocument/2006/relationships" id="257" r:id="Rc5c36538d2c34ec1"/>
    <p:sldId xmlns:r="http://schemas.openxmlformats.org/officeDocument/2006/relationships" id="258" r:id="Rebc9b5579e554878"/>
    <p:sldId xmlns:r="http://schemas.openxmlformats.org/officeDocument/2006/relationships" id="259" r:id="R45f16daaa5fb45b6"/>
    <p:sldId xmlns:r="http://schemas.openxmlformats.org/officeDocument/2006/relationships" id="260" r:id="Rf3f0cbac78294b1d"/>
    <p:sldId xmlns:r="http://schemas.openxmlformats.org/officeDocument/2006/relationships" id="261" r:id="R8b09fa5c8fe0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e5f40ed2b4ff7" /><Relationship Type="http://schemas.openxmlformats.org/officeDocument/2006/relationships/slide" Target="/ppt/slides/slide1.xml" Id="Rd48ef923b74a437e" /><Relationship Type="http://schemas.openxmlformats.org/officeDocument/2006/relationships/slide" Target="/ppt/slides/slide2.xml" Id="Rc5c36538d2c34ec1" /><Relationship Type="http://schemas.openxmlformats.org/officeDocument/2006/relationships/slide" Target="/ppt/slides/slide3.xml" Id="Rebc9b5579e554878" /><Relationship Type="http://schemas.openxmlformats.org/officeDocument/2006/relationships/slide" Target="/ppt/slides/slide4.xml" Id="R45f16daaa5fb45b6" /><Relationship Type="http://schemas.openxmlformats.org/officeDocument/2006/relationships/slide" Target="/ppt/slides/slide5.xml" Id="Rf3f0cbac78294b1d" /><Relationship Type="http://schemas.openxmlformats.org/officeDocument/2006/relationships/slide" Target="/ppt/slides/slide6.xml" Id="R8b09fa5c8fe0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f04238a23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0b13397544153" /><Relationship Type="http://schemas.openxmlformats.org/officeDocument/2006/relationships/theme" Target="/ppt/slideMasters/theme/theme1.xml" Id="R5fed6f7c8c99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0b1339754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9ea4336ba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f100c3713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4da367bb3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403c66a3b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ebbefb972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85eb5f2a9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