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a67d9c49b9f422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13b553255944c0e"/>
  </p:sldMasterIdLst>
  <p:sldIdLst>
    <p:sldId xmlns:r="http://schemas.openxmlformats.org/officeDocument/2006/relationships" id="256" r:id="R375ca035ccd04dfb"/>
    <p:sldId xmlns:r="http://schemas.openxmlformats.org/officeDocument/2006/relationships" id="257" r:id="R71b86545e3994486"/>
    <p:sldId xmlns:r="http://schemas.openxmlformats.org/officeDocument/2006/relationships" id="258" r:id="R4efbef898be04463"/>
    <p:sldId xmlns:r="http://schemas.openxmlformats.org/officeDocument/2006/relationships" id="259" r:id="R9efe8c0153e34df9"/>
    <p:sldId xmlns:r="http://schemas.openxmlformats.org/officeDocument/2006/relationships" id="260" r:id="R18da17fefc244f46"/>
    <p:sldId xmlns:r="http://schemas.openxmlformats.org/officeDocument/2006/relationships" id="261" r:id="Rb6bbfd25dc454bde"/>
    <p:sldId xmlns:r="http://schemas.openxmlformats.org/officeDocument/2006/relationships" id="262" r:id="R45eaecb8d26d480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13b553255944c0e" /><Relationship Type="http://schemas.openxmlformats.org/officeDocument/2006/relationships/slide" Target="/ppt/slides/slide1.xml" Id="R375ca035ccd04dfb" /><Relationship Type="http://schemas.openxmlformats.org/officeDocument/2006/relationships/slide" Target="/ppt/slides/slide2.xml" Id="R71b86545e3994486" /><Relationship Type="http://schemas.openxmlformats.org/officeDocument/2006/relationships/slide" Target="/ppt/slides/slide3.xml" Id="R4efbef898be04463" /><Relationship Type="http://schemas.openxmlformats.org/officeDocument/2006/relationships/slide" Target="/ppt/slides/slide4.xml" Id="R9efe8c0153e34df9" /><Relationship Type="http://schemas.openxmlformats.org/officeDocument/2006/relationships/slide" Target="/ppt/slides/slide5.xml" Id="R18da17fefc244f46" /><Relationship Type="http://schemas.openxmlformats.org/officeDocument/2006/relationships/slide" Target="/ppt/slides/slide6.xml" Id="Rb6bbfd25dc454bde" /><Relationship Type="http://schemas.openxmlformats.org/officeDocument/2006/relationships/slide" Target="/ppt/slides/slide7.xml" Id="R45eaecb8d26d480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702e7db6ad8493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b1670406274074" /><Relationship Type="http://schemas.openxmlformats.org/officeDocument/2006/relationships/theme" Target="/ppt/slideMasters/theme/theme1.xml" Id="R7d7623af7b22429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2b167040627407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a264eabe6a48d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12fae8790241b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96302d96a8472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b4e2d2670046a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ebc299859d4ab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276675f312435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47ba1da1f44dc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NEW 2020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NEW 2020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NEW 2020 AS ble etablert [år] og holder til i Kristiansund 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NEW 2020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NEW 2020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NEW 2020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792 914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−54 232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1 551 587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1 826 109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18 328 676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NEW 2020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WAAGE HOLDING AS  –  75,0 %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ADAKS HOLDING AS  –  15,0 %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NELVIK UTVIKLING AS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NEW 2020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Omagata 115B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6517 Kristiansund 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915 937 659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NEW 2020 AS</a:t>
            </a:r>
          </a:p>
        </p:txBody>
      </p:sp>
    </p:spTree>
  </p:cSld>
  <p:clrMapOvr>
    <a:masterClrMapping xmlns:a="http://schemas.openxmlformats.org/drawingml/2006/main"/>
  </p:clrMapOvr>
</p:sld>
</file>