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ec4497c194341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f81d7d29bcf460a"/>
  </p:sldMasterIdLst>
  <p:sldIdLst>
    <p:sldId xmlns:r="http://schemas.openxmlformats.org/officeDocument/2006/relationships" id="256" r:id="R5bc9808743154f17"/>
    <p:sldId xmlns:r="http://schemas.openxmlformats.org/officeDocument/2006/relationships" id="257" r:id="R3eede457309348f5"/>
    <p:sldId xmlns:r="http://schemas.openxmlformats.org/officeDocument/2006/relationships" id="258" r:id="R30f2ba7685734111"/>
    <p:sldId xmlns:r="http://schemas.openxmlformats.org/officeDocument/2006/relationships" id="259" r:id="R1989f4ae76884af6"/>
    <p:sldId xmlns:r="http://schemas.openxmlformats.org/officeDocument/2006/relationships" id="260" r:id="R5c26fe20525448f7"/>
    <p:sldId xmlns:r="http://schemas.openxmlformats.org/officeDocument/2006/relationships" id="261" r:id="R395e5cebd2f04404"/>
    <p:sldId xmlns:r="http://schemas.openxmlformats.org/officeDocument/2006/relationships" id="262" r:id="R7549e34a52bf43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81d7d29bcf460a" /><Relationship Type="http://schemas.openxmlformats.org/officeDocument/2006/relationships/slide" Target="/ppt/slides/slide1.xml" Id="R5bc9808743154f17" /><Relationship Type="http://schemas.openxmlformats.org/officeDocument/2006/relationships/slide" Target="/ppt/slides/slide2.xml" Id="R3eede457309348f5" /><Relationship Type="http://schemas.openxmlformats.org/officeDocument/2006/relationships/slide" Target="/ppt/slides/slide3.xml" Id="R30f2ba7685734111" /><Relationship Type="http://schemas.openxmlformats.org/officeDocument/2006/relationships/slide" Target="/ppt/slides/slide4.xml" Id="R1989f4ae76884af6" /><Relationship Type="http://schemas.openxmlformats.org/officeDocument/2006/relationships/slide" Target="/ppt/slides/slide5.xml" Id="R5c26fe20525448f7" /><Relationship Type="http://schemas.openxmlformats.org/officeDocument/2006/relationships/slide" Target="/ppt/slides/slide6.xml" Id="R395e5cebd2f04404" /><Relationship Type="http://schemas.openxmlformats.org/officeDocument/2006/relationships/slide" Target="/ppt/slides/slide7.xml" Id="R7549e34a52bf43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2a89962e3fb4d5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e7a42de6c4fa6" /><Relationship Type="http://schemas.openxmlformats.org/officeDocument/2006/relationships/theme" Target="/ppt/slideMasters/theme/theme1.xml" Id="Rc996026b7c314e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eee7a42de6c4fa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779caddef141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cbee85926d42e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02067ec89147d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af7894ac648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a6caa0c73444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8dc7d2e79f484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aa405d4b564c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NOIR RØRLEGGERSERVICE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NOIR RØRLEGGERSERVICE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5 428 669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−440 692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−472 481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1 089 973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NOIR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Tollbugata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915 925 421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NOIR RØRLEGGERSERVICE AS</a:t>
            </a:r>
          </a:p>
        </p:txBody>
      </p:sp>
    </p:spTree>
  </p:cSld>
  <p:clrMapOvr>
    <a:masterClrMapping xmlns:a="http://schemas.openxmlformats.org/drawingml/2006/main"/>
  </p:clrMapOvr>
</p:sld>
</file>